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2" r:id="rId2"/>
    <p:sldMasterId id="2147483648" r:id="rId3"/>
  </p:sldMasterIdLst>
  <p:notesMasterIdLst>
    <p:notesMasterId r:id="rId45"/>
  </p:notesMasterIdLst>
  <p:sldIdLst>
    <p:sldId id="357" r:id="rId4"/>
    <p:sldId id="300" r:id="rId5"/>
    <p:sldId id="362" r:id="rId6"/>
    <p:sldId id="360" r:id="rId7"/>
    <p:sldId id="361" r:id="rId8"/>
    <p:sldId id="363" r:id="rId9"/>
    <p:sldId id="365" r:id="rId10"/>
    <p:sldId id="302" r:id="rId11"/>
    <p:sldId id="301" r:id="rId12"/>
    <p:sldId id="303" r:id="rId13"/>
    <p:sldId id="364" r:id="rId14"/>
    <p:sldId id="305" r:id="rId15"/>
    <p:sldId id="306" r:id="rId16"/>
    <p:sldId id="307" r:id="rId17"/>
    <p:sldId id="308" r:id="rId18"/>
    <p:sldId id="309" r:id="rId19"/>
    <p:sldId id="310" r:id="rId20"/>
    <p:sldId id="359" r:id="rId21"/>
    <p:sldId id="311" r:id="rId22"/>
    <p:sldId id="312" r:id="rId23"/>
    <p:sldId id="313" r:id="rId24"/>
    <p:sldId id="314" r:id="rId25"/>
    <p:sldId id="316" r:id="rId26"/>
    <p:sldId id="317" r:id="rId27"/>
    <p:sldId id="315" r:id="rId28"/>
    <p:sldId id="318" r:id="rId29"/>
    <p:sldId id="319" r:id="rId30"/>
    <p:sldId id="366" r:id="rId31"/>
    <p:sldId id="322" r:id="rId32"/>
    <p:sldId id="323" r:id="rId33"/>
    <p:sldId id="324" r:id="rId34"/>
    <p:sldId id="325" r:id="rId35"/>
    <p:sldId id="326" r:id="rId36"/>
    <p:sldId id="367" r:id="rId37"/>
    <p:sldId id="368" r:id="rId38"/>
    <p:sldId id="370" r:id="rId39"/>
    <p:sldId id="327" r:id="rId40"/>
    <p:sldId id="369" r:id="rId41"/>
    <p:sldId id="372" r:id="rId42"/>
    <p:sldId id="374" r:id="rId43"/>
    <p:sldId id="375" r:id="rId4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B18E14-40A8-D72D-3504-397781D20234}" v="1" dt="2023-09-15T19:08:55.292"/>
    <p1510:client id="{37418D14-B802-2F89-FA90-8004A64188A7}" v="5" dt="2023-09-15T20:11:38.263"/>
    <p1510:client id="{BCB4317E-AD08-5D1C-0DAF-7C462220D221}" v="149" dt="2023-09-15T21:11:38.354"/>
    <p1510:client id="{E3553879-C4C2-4FFF-9570-2D5DEB7E76F5}" v="561" dt="2023-09-15T17:01:14.7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72418" autoAdjust="0"/>
  </p:normalViewPr>
  <p:slideViewPr>
    <p:cSldViewPr snapToGrid="0">
      <p:cViewPr varScale="1">
        <p:scale>
          <a:sx n="116" d="100"/>
          <a:sy n="116" d="100"/>
        </p:scale>
        <p:origin x="1996"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51"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umna Badawy" userId="S::youmna.badawy@johnabbott.qc.ca::b530a2ca-c296-40d9-b563-89c5f82abcf4" providerId="AD" clId="Web-{BCB4317E-AD08-5D1C-0DAF-7C462220D221}"/>
    <pc:docChg chg="addSld delSld modSld sldOrd addMainMaster modMainMaster">
      <pc:chgData name="Youmna Badawy" userId="S::youmna.badawy@johnabbott.qc.ca::b530a2ca-c296-40d9-b563-89c5f82abcf4" providerId="AD" clId="Web-{BCB4317E-AD08-5D1C-0DAF-7C462220D221}" dt="2023-09-15T21:11:38.322" v="96" actId="20577"/>
      <pc:docMkLst>
        <pc:docMk/>
      </pc:docMkLst>
      <pc:sldChg chg="delSp modSp delAnim">
        <pc:chgData name="Youmna Badawy" userId="S::youmna.badawy@johnabbott.qc.ca::b530a2ca-c296-40d9-b563-89c5f82abcf4" providerId="AD" clId="Web-{BCB4317E-AD08-5D1C-0DAF-7C462220D221}" dt="2023-09-15T21:06:16.528" v="14"/>
        <pc:sldMkLst>
          <pc:docMk/>
          <pc:sldMk cId="3931892705" sldId="369"/>
        </pc:sldMkLst>
        <pc:picChg chg="del mod">
          <ac:chgData name="Youmna Badawy" userId="S::youmna.badawy@johnabbott.qc.ca::b530a2ca-c296-40d9-b563-89c5f82abcf4" providerId="AD" clId="Web-{BCB4317E-AD08-5D1C-0DAF-7C462220D221}" dt="2023-09-15T21:06:16.528" v="14"/>
          <ac:picMkLst>
            <pc:docMk/>
            <pc:sldMk cId="3931892705" sldId="369"/>
            <ac:picMk id="8196" creationId="{B0719CA5-864C-3FED-7355-E405871C2587}"/>
          </ac:picMkLst>
        </pc:picChg>
      </pc:sldChg>
      <pc:sldChg chg="del">
        <pc:chgData name="Youmna Badawy" userId="S::youmna.badawy@johnabbott.qc.ca::b530a2ca-c296-40d9-b563-89c5f82abcf4" providerId="AD" clId="Web-{BCB4317E-AD08-5D1C-0DAF-7C462220D221}" dt="2023-09-15T21:10:53.104" v="80"/>
        <pc:sldMkLst>
          <pc:docMk/>
          <pc:sldMk cId="1696863366" sldId="371"/>
        </pc:sldMkLst>
      </pc:sldChg>
      <pc:sldChg chg="addSp delSp modSp new addAnim">
        <pc:chgData name="Youmna Badawy" userId="S::youmna.badawy@johnabbott.qc.ca::b530a2ca-c296-40d9-b563-89c5f82abcf4" providerId="AD" clId="Web-{BCB4317E-AD08-5D1C-0DAF-7C462220D221}" dt="2023-09-15T21:06:12.356" v="13" actId="1076"/>
        <pc:sldMkLst>
          <pc:docMk/>
          <pc:sldMk cId="3930344758" sldId="372"/>
        </pc:sldMkLst>
        <pc:spChg chg="mod">
          <ac:chgData name="Youmna Badawy" userId="S::youmna.badawy@johnabbott.qc.ca::b530a2ca-c296-40d9-b563-89c5f82abcf4" providerId="AD" clId="Web-{BCB4317E-AD08-5D1C-0DAF-7C462220D221}" dt="2023-09-15T21:06:03.153" v="8" actId="20577"/>
          <ac:spMkLst>
            <pc:docMk/>
            <pc:sldMk cId="3930344758" sldId="372"/>
            <ac:spMk id="2" creationId="{28E39E06-328A-AC8B-9E37-5E4CDC3BEC8D}"/>
          </ac:spMkLst>
        </pc:spChg>
        <pc:spChg chg="del">
          <ac:chgData name="Youmna Badawy" userId="S::youmna.badawy@johnabbott.qc.ca::b530a2ca-c296-40d9-b563-89c5f82abcf4" providerId="AD" clId="Web-{BCB4317E-AD08-5D1C-0DAF-7C462220D221}" dt="2023-09-15T21:06:07.137" v="9"/>
          <ac:spMkLst>
            <pc:docMk/>
            <pc:sldMk cId="3930344758" sldId="372"/>
            <ac:spMk id="3" creationId="{FF2004C2-99E1-2654-B00A-F9ED5314FDB8}"/>
          </ac:spMkLst>
        </pc:spChg>
        <pc:picChg chg="add mod">
          <ac:chgData name="Youmna Badawy" userId="S::youmna.badawy@johnabbott.qc.ca::b530a2ca-c296-40d9-b563-89c5f82abcf4" providerId="AD" clId="Web-{BCB4317E-AD08-5D1C-0DAF-7C462220D221}" dt="2023-09-15T21:06:12.356" v="13" actId="1076"/>
          <ac:picMkLst>
            <pc:docMk/>
            <pc:sldMk cId="3930344758" sldId="372"/>
            <ac:picMk id="5" creationId="{18B80B50-92E0-77E6-5BD5-DD7093B3767A}"/>
          </ac:picMkLst>
        </pc:picChg>
      </pc:sldChg>
      <pc:sldChg chg="new del">
        <pc:chgData name="Youmna Badawy" userId="S::youmna.badawy@johnabbott.qc.ca::b530a2ca-c296-40d9-b563-89c5f82abcf4" providerId="AD" clId="Web-{BCB4317E-AD08-5D1C-0DAF-7C462220D221}" dt="2023-09-15T21:10:05.307" v="73"/>
        <pc:sldMkLst>
          <pc:docMk/>
          <pc:sldMk cId="2324114841" sldId="373"/>
        </pc:sldMkLst>
      </pc:sldChg>
      <pc:sldChg chg="modSp add ord">
        <pc:chgData name="Youmna Badawy" userId="S::youmna.badawy@johnabbott.qc.ca::b530a2ca-c296-40d9-b563-89c5f82abcf4" providerId="AD" clId="Web-{BCB4317E-AD08-5D1C-0DAF-7C462220D221}" dt="2023-09-15T21:11:38.322" v="96" actId="20577"/>
        <pc:sldMkLst>
          <pc:docMk/>
          <pc:sldMk cId="67623083" sldId="374"/>
        </pc:sldMkLst>
        <pc:spChg chg="mod">
          <ac:chgData name="Youmna Badawy" userId="S::youmna.badawy@johnabbott.qc.ca::b530a2ca-c296-40d9-b563-89c5f82abcf4" providerId="AD" clId="Web-{BCB4317E-AD08-5D1C-0DAF-7C462220D221}" dt="2023-09-15T21:08:05.480" v="26" actId="20577"/>
          <ac:spMkLst>
            <pc:docMk/>
            <pc:sldMk cId="67623083" sldId="374"/>
            <ac:spMk id="280" creationId="{00000000-0000-0000-0000-000000000000}"/>
          </ac:spMkLst>
        </pc:spChg>
        <pc:spChg chg="mod">
          <ac:chgData name="Youmna Badawy" userId="S::youmna.badawy@johnabbott.qc.ca::b530a2ca-c296-40d9-b563-89c5f82abcf4" providerId="AD" clId="Web-{BCB4317E-AD08-5D1C-0DAF-7C462220D221}" dt="2023-09-15T21:11:38.322" v="96" actId="20577"/>
          <ac:spMkLst>
            <pc:docMk/>
            <pc:sldMk cId="67623083" sldId="374"/>
            <ac:spMk id="281" creationId="{00000000-0000-0000-0000-000000000000}"/>
          </ac:spMkLst>
        </pc:spChg>
      </pc:sldChg>
      <pc:sldChg chg="modSp new ord">
        <pc:chgData name="Youmna Badawy" userId="S::youmna.badawy@johnabbott.qc.ca::b530a2ca-c296-40d9-b563-89c5f82abcf4" providerId="AD" clId="Web-{BCB4317E-AD08-5D1C-0DAF-7C462220D221}" dt="2023-09-15T21:10:13.542" v="78" actId="20577"/>
        <pc:sldMkLst>
          <pc:docMk/>
          <pc:sldMk cId="3035572508" sldId="375"/>
        </pc:sldMkLst>
        <pc:spChg chg="mod">
          <ac:chgData name="Youmna Badawy" userId="S::youmna.badawy@johnabbott.qc.ca::b530a2ca-c296-40d9-b563-89c5f82abcf4" providerId="AD" clId="Web-{BCB4317E-AD08-5D1C-0DAF-7C462220D221}" dt="2023-09-15T21:10:13.542" v="78" actId="20577"/>
          <ac:spMkLst>
            <pc:docMk/>
            <pc:sldMk cId="3035572508" sldId="375"/>
            <ac:spMk id="2" creationId="{F34145E9-42CF-7487-F802-8BF0CBFF8E27}"/>
          </ac:spMkLst>
        </pc:spChg>
      </pc:sldChg>
      <pc:sldMasterChg chg="add addSldLayout">
        <pc:chgData name="Youmna Badawy" userId="S::youmna.badawy@johnabbott.qc.ca::b530a2ca-c296-40d9-b563-89c5f82abcf4" providerId="AD" clId="Web-{BCB4317E-AD08-5D1C-0DAF-7C462220D221}" dt="2023-09-15T21:07:41.496" v="16"/>
        <pc:sldMasterMkLst>
          <pc:docMk/>
          <pc:sldMasterMk cId="0" sldId="2147483648"/>
        </pc:sldMasterMkLst>
        <pc:sldLayoutChg chg="add">
          <pc:chgData name="Youmna Badawy" userId="S::youmna.badawy@johnabbott.qc.ca::b530a2ca-c296-40d9-b563-89c5f82abcf4" providerId="AD" clId="Web-{BCB4317E-AD08-5D1C-0DAF-7C462220D221}" dt="2023-09-15T21:07:41.496" v="16"/>
          <pc:sldLayoutMkLst>
            <pc:docMk/>
            <pc:sldMasterMk cId="0" sldId="2147483648"/>
            <pc:sldLayoutMk cId="0" sldId="2147483649"/>
          </pc:sldLayoutMkLst>
        </pc:sldLayoutChg>
        <pc:sldLayoutChg chg="add">
          <pc:chgData name="Youmna Badawy" userId="S::youmna.badawy@johnabbott.qc.ca::b530a2ca-c296-40d9-b563-89c5f82abcf4" providerId="AD" clId="Web-{BCB4317E-AD08-5D1C-0DAF-7C462220D221}" dt="2023-09-15T21:07:41.496" v="16"/>
          <pc:sldLayoutMkLst>
            <pc:docMk/>
            <pc:sldMasterMk cId="0" sldId="2147483648"/>
            <pc:sldLayoutMk cId="0" sldId="2147483650"/>
          </pc:sldLayoutMkLst>
        </pc:sldLayoutChg>
        <pc:sldLayoutChg chg="add">
          <pc:chgData name="Youmna Badawy" userId="S::youmna.badawy@johnabbott.qc.ca::b530a2ca-c296-40d9-b563-89c5f82abcf4" providerId="AD" clId="Web-{BCB4317E-AD08-5D1C-0DAF-7C462220D221}" dt="2023-09-15T21:07:41.496" v="16"/>
          <pc:sldLayoutMkLst>
            <pc:docMk/>
            <pc:sldMasterMk cId="0" sldId="2147483648"/>
            <pc:sldLayoutMk cId="0" sldId="2147483651"/>
          </pc:sldLayoutMkLst>
        </pc:sldLayoutChg>
        <pc:sldLayoutChg chg="add">
          <pc:chgData name="Youmna Badawy" userId="S::youmna.badawy@johnabbott.qc.ca::b530a2ca-c296-40d9-b563-89c5f82abcf4" providerId="AD" clId="Web-{BCB4317E-AD08-5D1C-0DAF-7C462220D221}" dt="2023-09-15T21:07:41.496" v="16"/>
          <pc:sldLayoutMkLst>
            <pc:docMk/>
            <pc:sldMasterMk cId="0" sldId="2147483648"/>
            <pc:sldLayoutMk cId="0" sldId="2147483652"/>
          </pc:sldLayoutMkLst>
        </pc:sldLayoutChg>
        <pc:sldLayoutChg chg="add">
          <pc:chgData name="Youmna Badawy" userId="S::youmna.badawy@johnabbott.qc.ca::b530a2ca-c296-40d9-b563-89c5f82abcf4" providerId="AD" clId="Web-{BCB4317E-AD08-5D1C-0DAF-7C462220D221}" dt="2023-09-15T21:07:41.496" v="16"/>
          <pc:sldLayoutMkLst>
            <pc:docMk/>
            <pc:sldMasterMk cId="0" sldId="2147483648"/>
            <pc:sldLayoutMk cId="0" sldId="2147483653"/>
          </pc:sldLayoutMkLst>
        </pc:sldLayoutChg>
        <pc:sldLayoutChg chg="add">
          <pc:chgData name="Youmna Badawy" userId="S::youmna.badawy@johnabbott.qc.ca::b530a2ca-c296-40d9-b563-89c5f82abcf4" providerId="AD" clId="Web-{BCB4317E-AD08-5D1C-0DAF-7C462220D221}" dt="2023-09-15T21:07:41.496" v="16"/>
          <pc:sldLayoutMkLst>
            <pc:docMk/>
            <pc:sldMasterMk cId="0" sldId="2147483648"/>
            <pc:sldLayoutMk cId="0" sldId="2147483654"/>
          </pc:sldLayoutMkLst>
        </pc:sldLayoutChg>
        <pc:sldLayoutChg chg="add">
          <pc:chgData name="Youmna Badawy" userId="S::youmna.badawy@johnabbott.qc.ca::b530a2ca-c296-40d9-b563-89c5f82abcf4" providerId="AD" clId="Web-{BCB4317E-AD08-5D1C-0DAF-7C462220D221}" dt="2023-09-15T21:07:41.496" v="16"/>
          <pc:sldLayoutMkLst>
            <pc:docMk/>
            <pc:sldMasterMk cId="0" sldId="2147483648"/>
            <pc:sldLayoutMk cId="0" sldId="2147483655"/>
          </pc:sldLayoutMkLst>
        </pc:sldLayoutChg>
        <pc:sldLayoutChg chg="add">
          <pc:chgData name="Youmna Badawy" userId="S::youmna.badawy@johnabbott.qc.ca::b530a2ca-c296-40d9-b563-89c5f82abcf4" providerId="AD" clId="Web-{BCB4317E-AD08-5D1C-0DAF-7C462220D221}" dt="2023-09-15T21:07:41.496" v="16"/>
          <pc:sldLayoutMkLst>
            <pc:docMk/>
            <pc:sldMasterMk cId="0" sldId="2147483648"/>
            <pc:sldLayoutMk cId="0" sldId="2147483656"/>
          </pc:sldLayoutMkLst>
        </pc:sldLayoutChg>
        <pc:sldLayoutChg chg="add">
          <pc:chgData name="Youmna Badawy" userId="S::youmna.badawy@johnabbott.qc.ca::b530a2ca-c296-40d9-b563-89c5f82abcf4" providerId="AD" clId="Web-{BCB4317E-AD08-5D1C-0DAF-7C462220D221}" dt="2023-09-15T21:07:41.496" v="16"/>
          <pc:sldLayoutMkLst>
            <pc:docMk/>
            <pc:sldMasterMk cId="0" sldId="2147483648"/>
            <pc:sldLayoutMk cId="0" sldId="2147483657"/>
          </pc:sldLayoutMkLst>
        </pc:sldLayoutChg>
        <pc:sldLayoutChg chg="add">
          <pc:chgData name="Youmna Badawy" userId="S::youmna.badawy@johnabbott.qc.ca::b530a2ca-c296-40d9-b563-89c5f82abcf4" providerId="AD" clId="Web-{BCB4317E-AD08-5D1C-0DAF-7C462220D221}" dt="2023-09-15T21:07:41.496" v="16"/>
          <pc:sldLayoutMkLst>
            <pc:docMk/>
            <pc:sldMasterMk cId="0" sldId="2147483648"/>
            <pc:sldLayoutMk cId="0" sldId="2147483658"/>
          </pc:sldLayoutMkLst>
        </pc:sldLayoutChg>
        <pc:sldLayoutChg chg="add">
          <pc:chgData name="Youmna Badawy" userId="S::youmna.badawy@johnabbott.qc.ca::b530a2ca-c296-40d9-b563-89c5f82abcf4" providerId="AD" clId="Web-{BCB4317E-AD08-5D1C-0DAF-7C462220D221}" dt="2023-09-15T21:07:41.496" v="16"/>
          <pc:sldLayoutMkLst>
            <pc:docMk/>
            <pc:sldMasterMk cId="0" sldId="2147483648"/>
            <pc:sldLayoutMk cId="0" sldId="2147483659"/>
          </pc:sldLayoutMkLst>
        </pc:sldLayoutChg>
        <pc:sldLayoutChg chg="add">
          <pc:chgData name="Youmna Badawy" userId="S::youmna.badawy@johnabbott.qc.ca::b530a2ca-c296-40d9-b563-89c5f82abcf4" providerId="AD" clId="Web-{BCB4317E-AD08-5D1C-0DAF-7C462220D221}" dt="2023-09-15T21:07:41.496" v="16"/>
          <pc:sldLayoutMkLst>
            <pc:docMk/>
            <pc:sldMasterMk cId="0" sldId="2147483648"/>
            <pc:sldLayoutMk cId="0" sldId="2147483660"/>
          </pc:sldLayoutMkLst>
        </pc:sldLayoutChg>
        <pc:sldLayoutChg chg="add">
          <pc:chgData name="Youmna Badawy" userId="S::youmna.badawy@johnabbott.qc.ca::b530a2ca-c296-40d9-b563-89c5f82abcf4" providerId="AD" clId="Web-{BCB4317E-AD08-5D1C-0DAF-7C462220D221}" dt="2023-09-15T21:07:41.496" v="16"/>
          <pc:sldLayoutMkLst>
            <pc:docMk/>
            <pc:sldMasterMk cId="0" sldId="2147483648"/>
            <pc:sldLayoutMk cId="0" sldId="2147483661"/>
          </pc:sldLayoutMkLst>
        </pc:sldLayoutChg>
        <pc:sldLayoutChg chg="add">
          <pc:chgData name="Youmna Badawy" userId="S::youmna.badawy@johnabbott.qc.ca::b530a2ca-c296-40d9-b563-89c5f82abcf4" providerId="AD" clId="Web-{BCB4317E-AD08-5D1C-0DAF-7C462220D221}" dt="2023-09-15T21:07:41.496" v="16"/>
          <pc:sldLayoutMkLst>
            <pc:docMk/>
            <pc:sldMasterMk cId="0" sldId="2147483648"/>
            <pc:sldLayoutMk cId="0" sldId="2147483662"/>
          </pc:sldLayoutMkLst>
        </pc:sldLayoutChg>
        <pc:sldLayoutChg chg="add">
          <pc:chgData name="Youmna Badawy" userId="S::youmna.badawy@johnabbott.qc.ca::b530a2ca-c296-40d9-b563-89c5f82abcf4" providerId="AD" clId="Web-{BCB4317E-AD08-5D1C-0DAF-7C462220D221}" dt="2023-09-15T21:07:41.496" v="16"/>
          <pc:sldLayoutMkLst>
            <pc:docMk/>
            <pc:sldMasterMk cId="0" sldId="2147483648"/>
            <pc:sldLayoutMk cId="0" sldId="2147483663"/>
          </pc:sldLayoutMkLst>
        </pc:sldLayoutChg>
      </pc:sldMasterChg>
      <pc:sldMasterChg chg="replId modSldLayout">
        <pc:chgData name="Youmna Badawy" userId="S::youmna.badawy@johnabbott.qc.ca::b530a2ca-c296-40d9-b563-89c5f82abcf4" providerId="AD" clId="Web-{BCB4317E-AD08-5D1C-0DAF-7C462220D221}" dt="2023-09-15T21:07:41.496" v="16"/>
        <pc:sldMasterMkLst>
          <pc:docMk/>
          <pc:sldMasterMk cId="2276418893" sldId="2147483678"/>
        </pc:sldMasterMkLst>
        <pc:sldLayoutChg chg="replId">
          <pc:chgData name="Youmna Badawy" userId="S::youmna.badawy@johnabbott.qc.ca::b530a2ca-c296-40d9-b563-89c5f82abcf4" providerId="AD" clId="Web-{BCB4317E-AD08-5D1C-0DAF-7C462220D221}" dt="2023-09-15T21:07:41.496" v="16"/>
          <pc:sldLayoutMkLst>
            <pc:docMk/>
            <pc:sldMasterMk cId="2276418893" sldId="2147483678"/>
            <pc:sldLayoutMk cId="137177594" sldId="2147483679"/>
          </pc:sldLayoutMkLst>
        </pc:sldLayoutChg>
        <pc:sldLayoutChg chg="replId">
          <pc:chgData name="Youmna Badawy" userId="S::youmna.badawy@johnabbott.qc.ca::b530a2ca-c296-40d9-b563-89c5f82abcf4" providerId="AD" clId="Web-{BCB4317E-AD08-5D1C-0DAF-7C462220D221}" dt="2023-09-15T21:07:41.496" v="16"/>
          <pc:sldLayoutMkLst>
            <pc:docMk/>
            <pc:sldMasterMk cId="2276418893" sldId="2147483678"/>
            <pc:sldLayoutMk cId="3016206878" sldId="2147483680"/>
          </pc:sldLayoutMkLst>
        </pc:sldLayoutChg>
        <pc:sldLayoutChg chg="replId">
          <pc:chgData name="Youmna Badawy" userId="S::youmna.badawy@johnabbott.qc.ca::b530a2ca-c296-40d9-b563-89c5f82abcf4" providerId="AD" clId="Web-{BCB4317E-AD08-5D1C-0DAF-7C462220D221}" dt="2023-09-15T21:07:41.496" v="16"/>
          <pc:sldLayoutMkLst>
            <pc:docMk/>
            <pc:sldMasterMk cId="2276418893" sldId="2147483678"/>
            <pc:sldLayoutMk cId="2482540550" sldId="2147483681"/>
          </pc:sldLayoutMkLst>
        </pc:sldLayoutChg>
        <pc:sldLayoutChg chg="replId">
          <pc:chgData name="Youmna Badawy" userId="S::youmna.badawy@johnabbott.qc.ca::b530a2ca-c296-40d9-b563-89c5f82abcf4" providerId="AD" clId="Web-{BCB4317E-AD08-5D1C-0DAF-7C462220D221}" dt="2023-09-15T21:07:41.496" v="16"/>
          <pc:sldLayoutMkLst>
            <pc:docMk/>
            <pc:sldMasterMk cId="2276418893" sldId="2147483678"/>
            <pc:sldLayoutMk cId="792635041" sldId="2147483682"/>
          </pc:sldLayoutMkLst>
        </pc:sldLayoutChg>
        <pc:sldLayoutChg chg="replId">
          <pc:chgData name="Youmna Badawy" userId="S::youmna.badawy@johnabbott.qc.ca::b530a2ca-c296-40d9-b563-89c5f82abcf4" providerId="AD" clId="Web-{BCB4317E-AD08-5D1C-0DAF-7C462220D221}" dt="2023-09-15T21:07:41.496" v="16"/>
          <pc:sldLayoutMkLst>
            <pc:docMk/>
            <pc:sldMasterMk cId="2276418893" sldId="2147483678"/>
            <pc:sldLayoutMk cId="3308023076" sldId="2147483683"/>
          </pc:sldLayoutMkLst>
        </pc:sldLayoutChg>
        <pc:sldLayoutChg chg="replId">
          <pc:chgData name="Youmna Badawy" userId="S::youmna.badawy@johnabbott.qc.ca::b530a2ca-c296-40d9-b563-89c5f82abcf4" providerId="AD" clId="Web-{BCB4317E-AD08-5D1C-0DAF-7C462220D221}" dt="2023-09-15T21:07:41.496" v="16"/>
          <pc:sldLayoutMkLst>
            <pc:docMk/>
            <pc:sldMasterMk cId="2276418893" sldId="2147483678"/>
            <pc:sldLayoutMk cId="801721002" sldId="2147483684"/>
          </pc:sldLayoutMkLst>
        </pc:sldLayoutChg>
        <pc:sldLayoutChg chg="replId">
          <pc:chgData name="Youmna Badawy" userId="S::youmna.badawy@johnabbott.qc.ca::b530a2ca-c296-40d9-b563-89c5f82abcf4" providerId="AD" clId="Web-{BCB4317E-AD08-5D1C-0DAF-7C462220D221}" dt="2023-09-15T21:07:41.496" v="16"/>
          <pc:sldLayoutMkLst>
            <pc:docMk/>
            <pc:sldMasterMk cId="2276418893" sldId="2147483678"/>
            <pc:sldLayoutMk cId="1642538237" sldId="2147483685"/>
          </pc:sldLayoutMkLst>
        </pc:sldLayoutChg>
        <pc:sldLayoutChg chg="replId">
          <pc:chgData name="Youmna Badawy" userId="S::youmna.badawy@johnabbott.qc.ca::b530a2ca-c296-40d9-b563-89c5f82abcf4" providerId="AD" clId="Web-{BCB4317E-AD08-5D1C-0DAF-7C462220D221}" dt="2023-09-15T21:07:41.496" v="16"/>
          <pc:sldLayoutMkLst>
            <pc:docMk/>
            <pc:sldMasterMk cId="2276418893" sldId="2147483678"/>
            <pc:sldLayoutMk cId="1602012045" sldId="2147483686"/>
          </pc:sldLayoutMkLst>
        </pc:sldLayoutChg>
        <pc:sldLayoutChg chg="replId">
          <pc:chgData name="Youmna Badawy" userId="S::youmna.badawy@johnabbott.qc.ca::b530a2ca-c296-40d9-b563-89c5f82abcf4" providerId="AD" clId="Web-{BCB4317E-AD08-5D1C-0DAF-7C462220D221}" dt="2023-09-15T21:07:41.496" v="16"/>
          <pc:sldLayoutMkLst>
            <pc:docMk/>
            <pc:sldMasterMk cId="2276418893" sldId="2147483678"/>
            <pc:sldLayoutMk cId="3993524804" sldId="2147483687"/>
          </pc:sldLayoutMkLst>
        </pc:sldLayoutChg>
        <pc:sldLayoutChg chg="replId">
          <pc:chgData name="Youmna Badawy" userId="S::youmna.badawy@johnabbott.qc.ca::b530a2ca-c296-40d9-b563-89c5f82abcf4" providerId="AD" clId="Web-{BCB4317E-AD08-5D1C-0DAF-7C462220D221}" dt="2023-09-15T21:07:41.496" v="16"/>
          <pc:sldLayoutMkLst>
            <pc:docMk/>
            <pc:sldMasterMk cId="2276418893" sldId="2147483678"/>
            <pc:sldLayoutMk cId="3217026498" sldId="2147483688"/>
          </pc:sldLayoutMkLst>
        </pc:sldLayoutChg>
        <pc:sldLayoutChg chg="replId">
          <pc:chgData name="Youmna Badawy" userId="S::youmna.badawy@johnabbott.qc.ca::b530a2ca-c296-40d9-b563-89c5f82abcf4" providerId="AD" clId="Web-{BCB4317E-AD08-5D1C-0DAF-7C462220D221}" dt="2023-09-15T21:07:41.496" v="16"/>
          <pc:sldLayoutMkLst>
            <pc:docMk/>
            <pc:sldMasterMk cId="2276418893" sldId="2147483678"/>
            <pc:sldLayoutMk cId="270418411" sldId="2147483689"/>
          </pc:sldLayoutMkLst>
        </pc:sldLayoutChg>
        <pc:sldLayoutChg chg="replId">
          <pc:chgData name="Youmna Badawy" userId="S::youmna.badawy@johnabbott.qc.ca::b530a2ca-c296-40d9-b563-89c5f82abcf4" providerId="AD" clId="Web-{BCB4317E-AD08-5D1C-0DAF-7C462220D221}" dt="2023-09-15T21:07:41.496" v="16"/>
          <pc:sldLayoutMkLst>
            <pc:docMk/>
            <pc:sldMasterMk cId="2276418893" sldId="2147483678"/>
            <pc:sldLayoutMk cId="3690010982" sldId="2147483690"/>
          </pc:sldLayoutMkLst>
        </pc:sldLayoutChg>
        <pc:sldLayoutChg chg="replId">
          <pc:chgData name="Youmna Badawy" userId="S::youmna.badawy@johnabbott.qc.ca::b530a2ca-c296-40d9-b563-89c5f82abcf4" providerId="AD" clId="Web-{BCB4317E-AD08-5D1C-0DAF-7C462220D221}" dt="2023-09-15T21:07:41.496" v="16"/>
          <pc:sldLayoutMkLst>
            <pc:docMk/>
            <pc:sldMasterMk cId="2276418893" sldId="2147483678"/>
            <pc:sldLayoutMk cId="287435698" sldId="2147483691"/>
          </pc:sldLayoutMkLst>
        </pc:sldLayoutChg>
      </pc:sldMasterChg>
      <pc:sldMasterChg chg="replId modSldLayout">
        <pc:chgData name="Youmna Badawy" userId="S::youmna.badawy@johnabbott.qc.ca::b530a2ca-c296-40d9-b563-89c5f82abcf4" providerId="AD" clId="Web-{BCB4317E-AD08-5D1C-0DAF-7C462220D221}" dt="2023-09-15T21:07:41.496" v="16"/>
        <pc:sldMasterMkLst>
          <pc:docMk/>
          <pc:sldMasterMk cId="2507176507" sldId="2147483692"/>
        </pc:sldMasterMkLst>
        <pc:sldLayoutChg chg="replId">
          <pc:chgData name="Youmna Badawy" userId="S::youmna.badawy@johnabbott.qc.ca::b530a2ca-c296-40d9-b563-89c5f82abcf4" providerId="AD" clId="Web-{BCB4317E-AD08-5D1C-0DAF-7C462220D221}" dt="2023-09-15T21:07:41.496" v="16"/>
          <pc:sldLayoutMkLst>
            <pc:docMk/>
            <pc:sldMasterMk cId="2507176507" sldId="2147483692"/>
            <pc:sldLayoutMk cId="86193015" sldId="2147483693"/>
          </pc:sldLayoutMkLst>
        </pc:sldLayoutChg>
      </pc:sldMasterChg>
    </pc:docChg>
  </pc:docChgLst>
  <pc:docChgLst>
    <pc:chgData name="Youmna Badawy" userId="S::youmna.badawy@johnabbott.qc.ca::b530a2ca-c296-40d9-b563-89c5f82abcf4" providerId="AD" clId="Web-{36B18E14-40A8-D72D-3504-397781D20234}"/>
    <pc:docChg chg="sldOrd">
      <pc:chgData name="Youmna Badawy" userId="S::youmna.badawy@johnabbott.qc.ca::b530a2ca-c296-40d9-b563-89c5f82abcf4" providerId="AD" clId="Web-{36B18E14-40A8-D72D-3504-397781D20234}" dt="2023-09-15T19:08:55.292" v="0"/>
      <pc:docMkLst>
        <pc:docMk/>
      </pc:docMkLst>
      <pc:sldChg chg="ord">
        <pc:chgData name="Youmna Badawy" userId="S::youmna.badawy@johnabbott.qc.ca::b530a2ca-c296-40d9-b563-89c5f82abcf4" providerId="AD" clId="Web-{36B18E14-40A8-D72D-3504-397781D20234}" dt="2023-09-15T19:08:55.292" v="0"/>
        <pc:sldMkLst>
          <pc:docMk/>
          <pc:sldMk cId="0" sldId="315"/>
        </pc:sldMkLst>
      </pc:sldChg>
    </pc:docChg>
  </pc:docChgLst>
  <pc:docChgLst>
    <pc:chgData name="Youmna Badawy" userId="S::youmna.badawy@johnabbott.qc.ca::b530a2ca-c296-40d9-b563-89c5f82abcf4" providerId="AD" clId="Web-{37418D14-B802-2F89-FA90-8004A64188A7}"/>
    <pc:docChg chg="addSld modSld">
      <pc:chgData name="Youmna Badawy" userId="S::youmna.badawy@johnabbott.qc.ca::b530a2ca-c296-40d9-b563-89c5f82abcf4" providerId="AD" clId="Web-{37418D14-B802-2F89-FA90-8004A64188A7}" dt="2023-09-15T20:11:38.263" v="4" actId="14100"/>
      <pc:docMkLst>
        <pc:docMk/>
      </pc:docMkLst>
      <pc:sldChg chg="modSp">
        <pc:chgData name="Youmna Badawy" userId="S::youmna.badawy@johnabbott.qc.ca::b530a2ca-c296-40d9-b563-89c5f82abcf4" providerId="AD" clId="Web-{37418D14-B802-2F89-FA90-8004A64188A7}" dt="2023-09-15T19:35:38.054" v="2" actId="1076"/>
        <pc:sldMkLst>
          <pc:docMk/>
          <pc:sldMk cId="0" sldId="322"/>
        </pc:sldMkLst>
        <pc:picChg chg="mod">
          <ac:chgData name="Youmna Badawy" userId="S::youmna.badawy@johnabbott.qc.ca::b530a2ca-c296-40d9-b563-89c5f82abcf4" providerId="AD" clId="Web-{37418D14-B802-2F89-FA90-8004A64188A7}" dt="2023-09-15T19:35:38.054" v="2" actId="1076"/>
          <ac:picMkLst>
            <pc:docMk/>
            <pc:sldMk cId="0" sldId="322"/>
            <ac:picMk id="660" creationId="{00000000-0000-0000-0000-000000000000}"/>
          </ac:picMkLst>
        </pc:picChg>
      </pc:sldChg>
      <pc:sldChg chg="modSp">
        <pc:chgData name="Youmna Badawy" userId="S::youmna.badawy@johnabbott.qc.ca::b530a2ca-c296-40d9-b563-89c5f82abcf4" providerId="AD" clId="Web-{37418D14-B802-2F89-FA90-8004A64188A7}" dt="2023-09-15T20:11:38.263" v="4" actId="14100"/>
        <pc:sldMkLst>
          <pc:docMk/>
          <pc:sldMk cId="3931892705" sldId="369"/>
        </pc:sldMkLst>
        <pc:picChg chg="mod">
          <ac:chgData name="Youmna Badawy" userId="S::youmna.badawy@johnabbott.qc.ca::b530a2ca-c296-40d9-b563-89c5f82abcf4" providerId="AD" clId="Web-{37418D14-B802-2F89-FA90-8004A64188A7}" dt="2023-09-15T20:11:38.263" v="4" actId="14100"/>
          <ac:picMkLst>
            <pc:docMk/>
            <pc:sldMk cId="3931892705" sldId="369"/>
            <ac:picMk id="8196" creationId="{B0719CA5-864C-3FED-7355-E405871C2587}"/>
          </ac:picMkLst>
        </pc:picChg>
      </pc:sldChg>
      <pc:sldChg chg="new">
        <pc:chgData name="Youmna Badawy" userId="S::youmna.badawy@johnabbott.qc.ca::b530a2ca-c296-40d9-b563-89c5f82abcf4" providerId="AD" clId="Web-{37418D14-B802-2F89-FA90-8004A64188A7}" dt="2023-09-15T19:32:18.895" v="0"/>
        <pc:sldMkLst>
          <pc:docMk/>
          <pc:sldMk cId="1696863366" sldId="371"/>
        </pc:sldMkLst>
      </pc:sldChg>
    </pc:docChg>
  </pc:docChgLst>
  <pc:docChgLst>
    <pc:chgData name="Youmna Badawy" userId="b530a2ca-c296-40d9-b563-89c5f82abcf4" providerId="ADAL" clId="{E3553879-C4C2-4FFF-9570-2D5DEB7E76F5}"/>
    <pc:docChg chg="undo custSel addSld delSld modSld sldOrd">
      <pc:chgData name="Youmna Badawy" userId="b530a2ca-c296-40d9-b563-89c5f82abcf4" providerId="ADAL" clId="{E3553879-C4C2-4FFF-9570-2D5DEB7E76F5}" dt="2023-09-15T17:01:41.529" v="3646" actId="47"/>
      <pc:docMkLst>
        <pc:docMk/>
      </pc:docMkLst>
      <pc:sldChg chg="add">
        <pc:chgData name="Youmna Badawy" userId="b530a2ca-c296-40d9-b563-89c5f82abcf4" providerId="ADAL" clId="{E3553879-C4C2-4FFF-9570-2D5DEB7E76F5}" dt="2023-09-12T19:36:30.903" v="0"/>
        <pc:sldMkLst>
          <pc:docMk/>
          <pc:sldMk cId="0" sldId="300"/>
        </pc:sldMkLst>
      </pc:sldChg>
      <pc:sldChg chg="add">
        <pc:chgData name="Youmna Badawy" userId="b530a2ca-c296-40d9-b563-89c5f82abcf4" providerId="ADAL" clId="{E3553879-C4C2-4FFF-9570-2D5DEB7E76F5}" dt="2023-09-12T19:36:30.903" v="0"/>
        <pc:sldMkLst>
          <pc:docMk/>
          <pc:sldMk cId="0" sldId="301"/>
        </pc:sldMkLst>
      </pc:sldChg>
      <pc:sldChg chg="add ord">
        <pc:chgData name="Youmna Badawy" userId="b530a2ca-c296-40d9-b563-89c5f82abcf4" providerId="ADAL" clId="{E3553879-C4C2-4FFF-9570-2D5DEB7E76F5}" dt="2023-09-15T15:57:00.267" v="1657"/>
        <pc:sldMkLst>
          <pc:docMk/>
          <pc:sldMk cId="0" sldId="302"/>
        </pc:sldMkLst>
      </pc:sldChg>
      <pc:sldChg chg="add">
        <pc:chgData name="Youmna Badawy" userId="b530a2ca-c296-40d9-b563-89c5f82abcf4" providerId="ADAL" clId="{E3553879-C4C2-4FFF-9570-2D5DEB7E76F5}" dt="2023-09-12T19:36:30.903" v="0"/>
        <pc:sldMkLst>
          <pc:docMk/>
          <pc:sldMk cId="0" sldId="303"/>
        </pc:sldMkLst>
      </pc:sldChg>
      <pc:sldChg chg="add del">
        <pc:chgData name="Youmna Badawy" userId="b530a2ca-c296-40d9-b563-89c5f82abcf4" providerId="ADAL" clId="{E3553879-C4C2-4FFF-9570-2D5DEB7E76F5}" dt="2023-09-15T15:58:07.002" v="1661" actId="47"/>
        <pc:sldMkLst>
          <pc:docMk/>
          <pc:sldMk cId="0" sldId="304"/>
        </pc:sldMkLst>
      </pc:sldChg>
      <pc:sldChg chg="modSp add mod">
        <pc:chgData name="Youmna Badawy" userId="b530a2ca-c296-40d9-b563-89c5f82abcf4" providerId="ADAL" clId="{E3553879-C4C2-4FFF-9570-2D5DEB7E76F5}" dt="2023-09-15T15:58:12.661" v="1662" actId="14100"/>
        <pc:sldMkLst>
          <pc:docMk/>
          <pc:sldMk cId="0" sldId="305"/>
        </pc:sldMkLst>
        <pc:spChg chg="mod">
          <ac:chgData name="Youmna Badawy" userId="b530a2ca-c296-40d9-b563-89c5f82abcf4" providerId="ADAL" clId="{E3553879-C4C2-4FFF-9570-2D5DEB7E76F5}" dt="2023-09-15T15:58:12.661" v="1662" actId="14100"/>
          <ac:spMkLst>
            <pc:docMk/>
            <pc:sldMk cId="0" sldId="305"/>
            <ac:spMk id="469" creationId="{00000000-0000-0000-0000-000000000000}"/>
          </ac:spMkLst>
        </pc:spChg>
      </pc:sldChg>
      <pc:sldChg chg="add">
        <pc:chgData name="Youmna Badawy" userId="b530a2ca-c296-40d9-b563-89c5f82abcf4" providerId="ADAL" clId="{E3553879-C4C2-4FFF-9570-2D5DEB7E76F5}" dt="2023-09-12T19:36:30.903" v="0"/>
        <pc:sldMkLst>
          <pc:docMk/>
          <pc:sldMk cId="0" sldId="306"/>
        </pc:sldMkLst>
      </pc:sldChg>
      <pc:sldChg chg="add">
        <pc:chgData name="Youmna Badawy" userId="b530a2ca-c296-40d9-b563-89c5f82abcf4" providerId="ADAL" clId="{E3553879-C4C2-4FFF-9570-2D5DEB7E76F5}" dt="2023-09-12T19:36:30.903" v="0"/>
        <pc:sldMkLst>
          <pc:docMk/>
          <pc:sldMk cId="0" sldId="307"/>
        </pc:sldMkLst>
      </pc:sldChg>
      <pc:sldChg chg="add">
        <pc:chgData name="Youmna Badawy" userId="b530a2ca-c296-40d9-b563-89c5f82abcf4" providerId="ADAL" clId="{E3553879-C4C2-4FFF-9570-2D5DEB7E76F5}" dt="2023-09-12T19:36:30.903" v="0"/>
        <pc:sldMkLst>
          <pc:docMk/>
          <pc:sldMk cId="0" sldId="308"/>
        </pc:sldMkLst>
      </pc:sldChg>
      <pc:sldChg chg="add">
        <pc:chgData name="Youmna Badawy" userId="b530a2ca-c296-40d9-b563-89c5f82abcf4" providerId="ADAL" clId="{E3553879-C4C2-4FFF-9570-2D5DEB7E76F5}" dt="2023-09-12T19:36:30.903" v="0"/>
        <pc:sldMkLst>
          <pc:docMk/>
          <pc:sldMk cId="0" sldId="309"/>
        </pc:sldMkLst>
      </pc:sldChg>
      <pc:sldChg chg="add">
        <pc:chgData name="Youmna Badawy" userId="b530a2ca-c296-40d9-b563-89c5f82abcf4" providerId="ADAL" clId="{E3553879-C4C2-4FFF-9570-2D5DEB7E76F5}" dt="2023-09-12T19:36:30.903" v="0"/>
        <pc:sldMkLst>
          <pc:docMk/>
          <pc:sldMk cId="0" sldId="310"/>
        </pc:sldMkLst>
      </pc:sldChg>
      <pc:sldChg chg="add">
        <pc:chgData name="Youmna Badawy" userId="b530a2ca-c296-40d9-b563-89c5f82abcf4" providerId="ADAL" clId="{E3553879-C4C2-4FFF-9570-2D5DEB7E76F5}" dt="2023-09-12T19:36:30.903" v="0"/>
        <pc:sldMkLst>
          <pc:docMk/>
          <pc:sldMk cId="0" sldId="311"/>
        </pc:sldMkLst>
      </pc:sldChg>
      <pc:sldChg chg="add">
        <pc:chgData name="Youmna Badawy" userId="b530a2ca-c296-40d9-b563-89c5f82abcf4" providerId="ADAL" clId="{E3553879-C4C2-4FFF-9570-2D5DEB7E76F5}" dt="2023-09-12T19:36:30.903" v="0"/>
        <pc:sldMkLst>
          <pc:docMk/>
          <pc:sldMk cId="0" sldId="312"/>
        </pc:sldMkLst>
      </pc:sldChg>
      <pc:sldChg chg="addSp modSp add mod">
        <pc:chgData name="Youmna Badawy" userId="b530a2ca-c296-40d9-b563-89c5f82abcf4" providerId="ADAL" clId="{E3553879-C4C2-4FFF-9570-2D5DEB7E76F5}" dt="2023-09-15T14:59:51.879" v="267" actId="1076"/>
        <pc:sldMkLst>
          <pc:docMk/>
          <pc:sldMk cId="0" sldId="313"/>
        </pc:sldMkLst>
        <pc:grpChg chg="mod">
          <ac:chgData name="Youmna Badawy" userId="b530a2ca-c296-40d9-b563-89c5f82abcf4" providerId="ADAL" clId="{E3553879-C4C2-4FFF-9570-2D5DEB7E76F5}" dt="2023-09-15T14:59:50.521" v="266" actId="1076"/>
          <ac:grpSpMkLst>
            <pc:docMk/>
            <pc:sldMk cId="0" sldId="313"/>
            <ac:grpSpMk id="568" creationId="{00000000-0000-0000-0000-000000000000}"/>
          </ac:grpSpMkLst>
        </pc:grpChg>
        <pc:picChg chg="add mod">
          <ac:chgData name="Youmna Badawy" userId="b530a2ca-c296-40d9-b563-89c5f82abcf4" providerId="ADAL" clId="{E3553879-C4C2-4FFF-9570-2D5DEB7E76F5}" dt="2023-09-15T14:59:51.879" v="267" actId="1076"/>
          <ac:picMkLst>
            <pc:docMk/>
            <pc:sldMk cId="0" sldId="313"/>
            <ac:picMk id="2" creationId="{308B0AF5-41AE-5699-7755-43132482828D}"/>
          </ac:picMkLst>
        </pc:picChg>
      </pc:sldChg>
      <pc:sldChg chg="addSp delSp modSp add mod">
        <pc:chgData name="Youmna Badawy" userId="b530a2ca-c296-40d9-b563-89c5f82abcf4" providerId="ADAL" clId="{E3553879-C4C2-4FFF-9570-2D5DEB7E76F5}" dt="2023-09-15T14:59:46.573" v="264" actId="1076"/>
        <pc:sldMkLst>
          <pc:docMk/>
          <pc:sldMk cId="0" sldId="314"/>
        </pc:sldMkLst>
        <pc:picChg chg="add del mod">
          <ac:chgData name="Youmna Badawy" userId="b530a2ca-c296-40d9-b563-89c5f82abcf4" providerId="ADAL" clId="{E3553879-C4C2-4FFF-9570-2D5DEB7E76F5}" dt="2023-09-15T14:59:45.089" v="263" actId="21"/>
          <ac:picMkLst>
            <pc:docMk/>
            <pc:sldMk cId="0" sldId="314"/>
            <ac:picMk id="3" creationId="{26B1731E-7844-C020-4A48-EE8F783EC8AE}"/>
          </ac:picMkLst>
        </pc:picChg>
        <pc:picChg chg="mod">
          <ac:chgData name="Youmna Badawy" userId="b530a2ca-c296-40d9-b563-89c5f82abcf4" providerId="ADAL" clId="{E3553879-C4C2-4FFF-9570-2D5DEB7E76F5}" dt="2023-09-15T14:59:46.573" v="264" actId="1076"/>
          <ac:picMkLst>
            <pc:docMk/>
            <pc:sldMk cId="0" sldId="314"/>
            <ac:picMk id="581" creationId="{00000000-0000-0000-0000-000000000000}"/>
          </ac:picMkLst>
        </pc:picChg>
      </pc:sldChg>
      <pc:sldChg chg="add">
        <pc:chgData name="Youmna Badawy" userId="b530a2ca-c296-40d9-b563-89c5f82abcf4" providerId="ADAL" clId="{E3553879-C4C2-4FFF-9570-2D5DEB7E76F5}" dt="2023-09-12T19:36:30.903" v="0"/>
        <pc:sldMkLst>
          <pc:docMk/>
          <pc:sldMk cId="0" sldId="315"/>
        </pc:sldMkLst>
      </pc:sldChg>
      <pc:sldChg chg="add">
        <pc:chgData name="Youmna Badawy" userId="b530a2ca-c296-40d9-b563-89c5f82abcf4" providerId="ADAL" clId="{E3553879-C4C2-4FFF-9570-2D5DEB7E76F5}" dt="2023-09-12T19:36:30.903" v="0"/>
        <pc:sldMkLst>
          <pc:docMk/>
          <pc:sldMk cId="0" sldId="316"/>
        </pc:sldMkLst>
      </pc:sldChg>
      <pc:sldChg chg="add">
        <pc:chgData name="Youmna Badawy" userId="b530a2ca-c296-40d9-b563-89c5f82abcf4" providerId="ADAL" clId="{E3553879-C4C2-4FFF-9570-2D5DEB7E76F5}" dt="2023-09-12T19:36:30.903" v="0"/>
        <pc:sldMkLst>
          <pc:docMk/>
          <pc:sldMk cId="0" sldId="317"/>
        </pc:sldMkLst>
      </pc:sldChg>
      <pc:sldChg chg="add">
        <pc:chgData name="Youmna Badawy" userId="b530a2ca-c296-40d9-b563-89c5f82abcf4" providerId="ADAL" clId="{E3553879-C4C2-4FFF-9570-2D5DEB7E76F5}" dt="2023-09-12T19:36:30.903" v="0"/>
        <pc:sldMkLst>
          <pc:docMk/>
          <pc:sldMk cId="0" sldId="318"/>
        </pc:sldMkLst>
      </pc:sldChg>
      <pc:sldChg chg="modSp add mod">
        <pc:chgData name="Youmna Badawy" userId="b530a2ca-c296-40d9-b563-89c5f82abcf4" providerId="ADAL" clId="{E3553879-C4C2-4FFF-9570-2D5DEB7E76F5}" dt="2023-09-15T16:14:36.110" v="2311" actId="20577"/>
        <pc:sldMkLst>
          <pc:docMk/>
          <pc:sldMk cId="0" sldId="319"/>
        </pc:sldMkLst>
        <pc:spChg chg="mod">
          <ac:chgData name="Youmna Badawy" userId="b530a2ca-c296-40d9-b563-89c5f82abcf4" providerId="ADAL" clId="{E3553879-C4C2-4FFF-9570-2D5DEB7E76F5}" dt="2023-09-15T16:14:36.110" v="2311" actId="20577"/>
          <ac:spMkLst>
            <pc:docMk/>
            <pc:sldMk cId="0" sldId="319"/>
            <ac:spMk id="638" creationId="{00000000-0000-0000-0000-000000000000}"/>
          </ac:spMkLst>
        </pc:spChg>
      </pc:sldChg>
      <pc:sldChg chg="add del">
        <pc:chgData name="Youmna Badawy" userId="b530a2ca-c296-40d9-b563-89c5f82abcf4" providerId="ADAL" clId="{E3553879-C4C2-4FFF-9570-2D5DEB7E76F5}" dt="2023-09-15T16:14:27.966" v="2294" actId="47"/>
        <pc:sldMkLst>
          <pc:docMk/>
          <pc:sldMk cId="0" sldId="320"/>
        </pc:sldMkLst>
      </pc:sldChg>
      <pc:sldChg chg="add del">
        <pc:chgData name="Youmna Badawy" userId="b530a2ca-c296-40d9-b563-89c5f82abcf4" providerId="ADAL" clId="{E3553879-C4C2-4FFF-9570-2D5DEB7E76F5}" dt="2023-09-15T16:14:30.056" v="2295" actId="47"/>
        <pc:sldMkLst>
          <pc:docMk/>
          <pc:sldMk cId="0" sldId="321"/>
        </pc:sldMkLst>
      </pc:sldChg>
      <pc:sldChg chg="addSp delSp modSp add mod ord">
        <pc:chgData name="Youmna Badawy" userId="b530a2ca-c296-40d9-b563-89c5f82abcf4" providerId="ADAL" clId="{E3553879-C4C2-4FFF-9570-2D5DEB7E76F5}" dt="2023-09-15T16:34:11.144" v="3040" actId="478"/>
        <pc:sldMkLst>
          <pc:docMk/>
          <pc:sldMk cId="0" sldId="322"/>
        </pc:sldMkLst>
        <pc:spChg chg="add del mod">
          <ac:chgData name="Youmna Badawy" userId="b530a2ca-c296-40d9-b563-89c5f82abcf4" providerId="ADAL" clId="{E3553879-C4C2-4FFF-9570-2D5DEB7E76F5}" dt="2023-09-15T16:34:11.144" v="3040" actId="478"/>
          <ac:spMkLst>
            <pc:docMk/>
            <pc:sldMk cId="0" sldId="322"/>
            <ac:spMk id="2" creationId="{74EA56A9-E4C4-8661-A62C-A0D1CAF5AF3F}"/>
          </ac:spMkLst>
        </pc:spChg>
      </pc:sldChg>
      <pc:sldChg chg="add">
        <pc:chgData name="Youmna Badawy" userId="b530a2ca-c296-40d9-b563-89c5f82abcf4" providerId="ADAL" clId="{E3553879-C4C2-4FFF-9570-2D5DEB7E76F5}" dt="2023-09-12T19:36:30.903" v="0"/>
        <pc:sldMkLst>
          <pc:docMk/>
          <pc:sldMk cId="0" sldId="323"/>
        </pc:sldMkLst>
      </pc:sldChg>
      <pc:sldChg chg="add">
        <pc:chgData name="Youmna Badawy" userId="b530a2ca-c296-40d9-b563-89c5f82abcf4" providerId="ADAL" clId="{E3553879-C4C2-4FFF-9570-2D5DEB7E76F5}" dt="2023-09-12T19:36:30.903" v="0"/>
        <pc:sldMkLst>
          <pc:docMk/>
          <pc:sldMk cId="0" sldId="324"/>
        </pc:sldMkLst>
      </pc:sldChg>
      <pc:sldChg chg="add">
        <pc:chgData name="Youmna Badawy" userId="b530a2ca-c296-40d9-b563-89c5f82abcf4" providerId="ADAL" clId="{E3553879-C4C2-4FFF-9570-2D5DEB7E76F5}" dt="2023-09-12T19:36:30.903" v="0"/>
        <pc:sldMkLst>
          <pc:docMk/>
          <pc:sldMk cId="0" sldId="325"/>
        </pc:sldMkLst>
      </pc:sldChg>
      <pc:sldChg chg="add">
        <pc:chgData name="Youmna Badawy" userId="b530a2ca-c296-40d9-b563-89c5f82abcf4" providerId="ADAL" clId="{E3553879-C4C2-4FFF-9570-2D5DEB7E76F5}" dt="2023-09-12T19:36:30.903" v="0"/>
        <pc:sldMkLst>
          <pc:docMk/>
          <pc:sldMk cId="0" sldId="326"/>
        </pc:sldMkLst>
      </pc:sldChg>
      <pc:sldChg chg="add ord">
        <pc:chgData name="Youmna Badawy" userId="b530a2ca-c296-40d9-b563-89c5f82abcf4" providerId="ADAL" clId="{E3553879-C4C2-4FFF-9570-2D5DEB7E76F5}" dt="2023-09-15T16:59:26.059" v="3607"/>
        <pc:sldMkLst>
          <pc:docMk/>
          <pc:sldMk cId="0" sldId="327"/>
        </pc:sldMkLst>
      </pc:sldChg>
      <pc:sldChg chg="addSp delSp add del ord">
        <pc:chgData name="Youmna Badawy" userId="b530a2ca-c296-40d9-b563-89c5f82abcf4" providerId="ADAL" clId="{E3553879-C4C2-4FFF-9570-2D5DEB7E76F5}" dt="2023-09-12T19:37:36.267" v="11" actId="47"/>
        <pc:sldMkLst>
          <pc:docMk/>
          <pc:sldMk cId="1945743259" sldId="356"/>
        </pc:sldMkLst>
        <pc:picChg chg="add del">
          <ac:chgData name="Youmna Badawy" userId="b530a2ca-c296-40d9-b563-89c5f82abcf4" providerId="ADAL" clId="{E3553879-C4C2-4FFF-9570-2D5DEB7E76F5}" dt="2023-09-12T19:37:31.115" v="7"/>
          <ac:picMkLst>
            <pc:docMk/>
            <pc:sldMk cId="1945743259" sldId="356"/>
            <ac:picMk id="2" creationId="{0882DE35-B3CB-3905-F3F9-D0551271712F}"/>
          </ac:picMkLst>
        </pc:picChg>
      </pc:sldChg>
      <pc:sldChg chg="add del">
        <pc:chgData name="Youmna Badawy" userId="b530a2ca-c296-40d9-b563-89c5f82abcf4" providerId="ADAL" clId="{E3553879-C4C2-4FFF-9570-2D5DEB7E76F5}" dt="2023-09-12T19:37:29.344" v="5"/>
        <pc:sldMkLst>
          <pc:docMk/>
          <pc:sldMk cId="1216977150" sldId="357"/>
        </pc:sldMkLst>
      </pc:sldChg>
      <pc:sldChg chg="add del">
        <pc:chgData name="Youmna Badawy" userId="b530a2ca-c296-40d9-b563-89c5f82abcf4" providerId="ADAL" clId="{E3553879-C4C2-4FFF-9570-2D5DEB7E76F5}" dt="2023-09-12T19:37:34.888" v="9"/>
        <pc:sldMkLst>
          <pc:docMk/>
          <pc:sldMk cId="1377207199" sldId="357"/>
        </pc:sldMkLst>
      </pc:sldChg>
      <pc:sldChg chg="modSp add mod">
        <pc:chgData name="Youmna Badawy" userId="b530a2ca-c296-40d9-b563-89c5f82abcf4" providerId="ADAL" clId="{E3553879-C4C2-4FFF-9570-2D5DEB7E76F5}" dt="2023-09-12T19:37:54.589" v="43" actId="20577"/>
        <pc:sldMkLst>
          <pc:docMk/>
          <pc:sldMk cId="4188403851" sldId="357"/>
        </pc:sldMkLst>
        <pc:spChg chg="mod">
          <ac:chgData name="Youmna Badawy" userId="b530a2ca-c296-40d9-b563-89c5f82abcf4" providerId="ADAL" clId="{E3553879-C4C2-4FFF-9570-2D5DEB7E76F5}" dt="2023-09-12T19:37:54.589" v="43" actId="20577"/>
          <ac:spMkLst>
            <pc:docMk/>
            <pc:sldMk cId="4188403851" sldId="357"/>
            <ac:spMk id="136" creationId="{00000000-0000-0000-0000-000000000000}"/>
          </ac:spMkLst>
        </pc:spChg>
      </pc:sldChg>
      <pc:sldChg chg="new del">
        <pc:chgData name="Youmna Badawy" userId="b530a2ca-c296-40d9-b563-89c5f82abcf4" providerId="ADAL" clId="{E3553879-C4C2-4FFF-9570-2D5DEB7E76F5}" dt="2023-09-15T14:43:18.732" v="48" actId="47"/>
        <pc:sldMkLst>
          <pc:docMk/>
          <pc:sldMk cId="224408183" sldId="358"/>
        </pc:sldMkLst>
      </pc:sldChg>
      <pc:sldChg chg="addSp modSp new mod ord">
        <pc:chgData name="Youmna Badawy" userId="b530a2ca-c296-40d9-b563-89c5f82abcf4" providerId="ADAL" clId="{E3553879-C4C2-4FFF-9570-2D5DEB7E76F5}" dt="2023-09-15T14:45:31.248" v="239" actId="1076"/>
        <pc:sldMkLst>
          <pc:docMk/>
          <pc:sldMk cId="182003535" sldId="359"/>
        </pc:sldMkLst>
        <pc:spChg chg="mod">
          <ac:chgData name="Youmna Badawy" userId="b530a2ca-c296-40d9-b563-89c5f82abcf4" providerId="ADAL" clId="{E3553879-C4C2-4FFF-9570-2D5DEB7E76F5}" dt="2023-09-15T14:43:37.686" v="72" actId="20577"/>
          <ac:spMkLst>
            <pc:docMk/>
            <pc:sldMk cId="182003535" sldId="359"/>
            <ac:spMk id="2" creationId="{2D02B8EB-1DB9-193A-EB2C-8920FA18F89A}"/>
          </ac:spMkLst>
        </pc:spChg>
        <pc:spChg chg="mod">
          <ac:chgData name="Youmna Badawy" userId="b530a2ca-c296-40d9-b563-89c5f82abcf4" providerId="ADAL" clId="{E3553879-C4C2-4FFF-9570-2D5DEB7E76F5}" dt="2023-09-15T14:44:28.988" v="196" actId="20577"/>
          <ac:spMkLst>
            <pc:docMk/>
            <pc:sldMk cId="182003535" sldId="359"/>
            <ac:spMk id="3" creationId="{09C6A60C-61FC-74D1-F9E8-1C87CF5A5F4A}"/>
          </ac:spMkLst>
        </pc:spChg>
        <pc:spChg chg="add mod">
          <ac:chgData name="Youmna Badawy" userId="b530a2ca-c296-40d9-b563-89c5f82abcf4" providerId="ADAL" clId="{E3553879-C4C2-4FFF-9570-2D5DEB7E76F5}" dt="2023-09-15T14:45:31.248" v="239" actId="1076"/>
          <ac:spMkLst>
            <pc:docMk/>
            <pc:sldMk cId="182003535" sldId="359"/>
            <ac:spMk id="4" creationId="{2EEB7D0D-B5A9-6CC2-DB88-1325F8C77EB1}"/>
          </ac:spMkLst>
        </pc:spChg>
        <pc:picChg chg="add mod">
          <ac:chgData name="Youmna Badawy" userId="b530a2ca-c296-40d9-b563-89c5f82abcf4" providerId="ADAL" clId="{E3553879-C4C2-4FFF-9570-2D5DEB7E76F5}" dt="2023-09-15T14:43:53.542" v="76" actId="1076"/>
          <ac:picMkLst>
            <pc:docMk/>
            <pc:sldMk cId="182003535" sldId="359"/>
            <ac:picMk id="1026" creationId="{7864C54D-AC52-E3A0-6BD2-1C70E08D624C}"/>
          </ac:picMkLst>
        </pc:picChg>
      </pc:sldChg>
      <pc:sldChg chg="addSp delSp modSp new mod ord">
        <pc:chgData name="Youmna Badawy" userId="b530a2ca-c296-40d9-b563-89c5f82abcf4" providerId="ADAL" clId="{E3553879-C4C2-4FFF-9570-2D5DEB7E76F5}" dt="2023-09-15T15:03:50.184" v="278" actId="27636"/>
        <pc:sldMkLst>
          <pc:docMk/>
          <pc:sldMk cId="1989249044" sldId="360"/>
        </pc:sldMkLst>
        <pc:spChg chg="mod">
          <ac:chgData name="Youmna Badawy" userId="b530a2ca-c296-40d9-b563-89c5f82abcf4" providerId="ADAL" clId="{E3553879-C4C2-4FFF-9570-2D5DEB7E76F5}" dt="2023-09-15T15:00:22.262" v="268"/>
          <ac:spMkLst>
            <pc:docMk/>
            <pc:sldMk cId="1989249044" sldId="360"/>
            <ac:spMk id="2" creationId="{068525C4-1B13-0CD8-CC95-E6CF4BB368F7}"/>
          </ac:spMkLst>
        </pc:spChg>
        <pc:spChg chg="mod">
          <ac:chgData name="Youmna Badawy" userId="b530a2ca-c296-40d9-b563-89c5f82abcf4" providerId="ADAL" clId="{E3553879-C4C2-4FFF-9570-2D5DEB7E76F5}" dt="2023-09-15T15:03:50.184" v="278" actId="27636"/>
          <ac:spMkLst>
            <pc:docMk/>
            <pc:sldMk cId="1989249044" sldId="360"/>
            <ac:spMk id="3" creationId="{E80980BD-4108-4FF6-982D-AEE4E5C2D958}"/>
          </ac:spMkLst>
        </pc:spChg>
        <pc:picChg chg="add mod">
          <ac:chgData name="Youmna Badawy" userId="b530a2ca-c296-40d9-b563-89c5f82abcf4" providerId="ADAL" clId="{E3553879-C4C2-4FFF-9570-2D5DEB7E76F5}" dt="2023-09-15T14:55:09.354" v="254" actId="1076"/>
          <ac:picMkLst>
            <pc:docMk/>
            <pc:sldMk cId="1989249044" sldId="360"/>
            <ac:picMk id="2050" creationId="{F5CE195D-1935-2863-50A1-1EE4A5F7E13F}"/>
          </ac:picMkLst>
        </pc:picChg>
        <pc:picChg chg="add del">
          <ac:chgData name="Youmna Badawy" userId="b530a2ca-c296-40d9-b563-89c5f82abcf4" providerId="ADAL" clId="{E3553879-C4C2-4FFF-9570-2D5DEB7E76F5}" dt="2023-09-15T14:56:35.922" v="256"/>
          <ac:picMkLst>
            <pc:docMk/>
            <pc:sldMk cId="1989249044" sldId="360"/>
            <ac:picMk id="2052" creationId="{1ED07B1B-F05F-10E7-1FEA-1A1499840FFE}"/>
          </ac:picMkLst>
        </pc:picChg>
      </pc:sldChg>
      <pc:sldChg chg="new del">
        <pc:chgData name="Youmna Badawy" userId="b530a2ca-c296-40d9-b563-89c5f82abcf4" providerId="ADAL" clId="{E3553879-C4C2-4FFF-9570-2D5DEB7E76F5}" dt="2023-09-15T14:54:35.778" v="241" actId="47"/>
        <pc:sldMkLst>
          <pc:docMk/>
          <pc:sldMk cId="3191941347" sldId="360"/>
        </pc:sldMkLst>
      </pc:sldChg>
      <pc:sldChg chg="addSp delSp modSp new mod delAnim modAnim">
        <pc:chgData name="Youmna Badawy" userId="b530a2ca-c296-40d9-b563-89c5f82abcf4" providerId="ADAL" clId="{E3553879-C4C2-4FFF-9570-2D5DEB7E76F5}" dt="2023-09-15T16:06:20.570" v="1725" actId="6549"/>
        <pc:sldMkLst>
          <pc:docMk/>
          <pc:sldMk cId="1175157648" sldId="361"/>
        </pc:sldMkLst>
        <pc:spChg chg="mod">
          <ac:chgData name="Youmna Badawy" userId="b530a2ca-c296-40d9-b563-89c5f82abcf4" providerId="ADAL" clId="{E3553879-C4C2-4FFF-9570-2D5DEB7E76F5}" dt="2023-09-15T16:06:03.065" v="1689" actId="20577"/>
          <ac:spMkLst>
            <pc:docMk/>
            <pc:sldMk cId="1175157648" sldId="361"/>
            <ac:spMk id="2" creationId="{9FFA59AB-F9FB-3E60-5407-23A0698D2C4D}"/>
          </ac:spMkLst>
        </pc:spChg>
        <pc:spChg chg="mod">
          <ac:chgData name="Youmna Badawy" userId="b530a2ca-c296-40d9-b563-89c5f82abcf4" providerId="ADAL" clId="{E3553879-C4C2-4FFF-9570-2D5DEB7E76F5}" dt="2023-09-15T16:06:20.570" v="1725" actId="6549"/>
          <ac:spMkLst>
            <pc:docMk/>
            <pc:sldMk cId="1175157648" sldId="361"/>
            <ac:spMk id="3" creationId="{E60305E7-AF51-35A0-9BD7-691370637513}"/>
          </ac:spMkLst>
        </pc:spChg>
        <pc:spChg chg="add del mod">
          <ac:chgData name="Youmna Badawy" userId="b530a2ca-c296-40d9-b563-89c5f82abcf4" providerId="ADAL" clId="{E3553879-C4C2-4FFF-9570-2D5DEB7E76F5}" dt="2023-09-15T15:42:17.851" v="1131" actId="478"/>
          <ac:spMkLst>
            <pc:docMk/>
            <pc:sldMk cId="1175157648" sldId="361"/>
            <ac:spMk id="4" creationId="{6BFF51E9-0EFA-9F59-D05A-1FD820014655}"/>
          </ac:spMkLst>
        </pc:spChg>
        <pc:spChg chg="add del mod">
          <ac:chgData name="Youmna Badawy" userId="b530a2ca-c296-40d9-b563-89c5f82abcf4" providerId="ADAL" clId="{E3553879-C4C2-4FFF-9570-2D5DEB7E76F5}" dt="2023-09-15T15:42:16.692" v="1130" actId="478"/>
          <ac:spMkLst>
            <pc:docMk/>
            <pc:sldMk cId="1175157648" sldId="361"/>
            <ac:spMk id="5" creationId="{04B548C1-C6F3-DD82-9273-9C5CD3C4B533}"/>
          </ac:spMkLst>
        </pc:spChg>
        <pc:spChg chg="add mod">
          <ac:chgData name="Youmna Badawy" userId="b530a2ca-c296-40d9-b563-89c5f82abcf4" providerId="ADAL" clId="{E3553879-C4C2-4FFF-9570-2D5DEB7E76F5}" dt="2023-09-15T15:49:59.083" v="1347" actId="1076"/>
          <ac:spMkLst>
            <pc:docMk/>
            <pc:sldMk cId="1175157648" sldId="361"/>
            <ac:spMk id="6" creationId="{BEC9BF69-F4A7-E152-DDD7-C5BF9529E82D}"/>
          </ac:spMkLst>
        </pc:spChg>
        <pc:picChg chg="add del mod">
          <ac:chgData name="Youmna Badawy" userId="b530a2ca-c296-40d9-b563-89c5f82abcf4" providerId="ADAL" clId="{E3553879-C4C2-4FFF-9570-2D5DEB7E76F5}" dt="2023-09-15T15:42:12.750" v="1128" actId="478"/>
          <ac:picMkLst>
            <pc:docMk/>
            <pc:sldMk cId="1175157648" sldId="361"/>
            <ac:picMk id="3074" creationId="{49E0499A-6881-FC1E-21CC-4787BE6C5DE5}"/>
          </ac:picMkLst>
        </pc:picChg>
        <pc:picChg chg="add del mod">
          <ac:chgData name="Youmna Badawy" userId="b530a2ca-c296-40d9-b563-89c5f82abcf4" providerId="ADAL" clId="{E3553879-C4C2-4FFF-9570-2D5DEB7E76F5}" dt="2023-09-15T15:42:09.558" v="1126" actId="478"/>
          <ac:picMkLst>
            <pc:docMk/>
            <pc:sldMk cId="1175157648" sldId="361"/>
            <ac:picMk id="3076" creationId="{C191EF0F-75F5-E1DF-D404-F3C851216F40}"/>
          </ac:picMkLst>
        </pc:picChg>
        <pc:picChg chg="add mod">
          <ac:chgData name="Youmna Badawy" userId="b530a2ca-c296-40d9-b563-89c5f82abcf4" providerId="ADAL" clId="{E3553879-C4C2-4FFF-9570-2D5DEB7E76F5}" dt="2023-09-15T15:44:29.034" v="1137" actId="1076"/>
          <ac:picMkLst>
            <pc:docMk/>
            <pc:sldMk cId="1175157648" sldId="361"/>
            <ac:picMk id="3078" creationId="{F37C13F2-446D-167E-0DF4-E231A73F8BE4}"/>
          </ac:picMkLst>
        </pc:picChg>
        <pc:picChg chg="add mod">
          <ac:chgData name="Youmna Badawy" userId="b530a2ca-c296-40d9-b563-89c5f82abcf4" providerId="ADAL" clId="{E3553879-C4C2-4FFF-9570-2D5DEB7E76F5}" dt="2023-09-15T15:44:32.985" v="1139" actId="1076"/>
          <ac:picMkLst>
            <pc:docMk/>
            <pc:sldMk cId="1175157648" sldId="361"/>
            <ac:picMk id="3080" creationId="{1989E89E-E690-05F8-630C-354E61B83300}"/>
          </ac:picMkLst>
        </pc:picChg>
        <pc:picChg chg="add mod">
          <ac:chgData name="Youmna Badawy" userId="b530a2ca-c296-40d9-b563-89c5f82abcf4" providerId="ADAL" clId="{E3553879-C4C2-4FFF-9570-2D5DEB7E76F5}" dt="2023-09-15T15:47:36.596" v="1190" actId="1076"/>
          <ac:picMkLst>
            <pc:docMk/>
            <pc:sldMk cId="1175157648" sldId="361"/>
            <ac:picMk id="3082" creationId="{4FDA62AD-9F6F-6A47-3AA5-56361A76D77D}"/>
          </ac:picMkLst>
        </pc:picChg>
      </pc:sldChg>
      <pc:sldChg chg="new del">
        <pc:chgData name="Youmna Badawy" userId="b530a2ca-c296-40d9-b563-89c5f82abcf4" providerId="ADAL" clId="{E3553879-C4C2-4FFF-9570-2D5DEB7E76F5}" dt="2023-09-15T15:41:03.532" v="1079" actId="680"/>
        <pc:sldMkLst>
          <pc:docMk/>
          <pc:sldMk cId="972658562" sldId="362"/>
        </pc:sldMkLst>
      </pc:sldChg>
      <pc:sldChg chg="addSp delSp modSp new mod ord modAnim">
        <pc:chgData name="Youmna Badawy" userId="b530a2ca-c296-40d9-b563-89c5f82abcf4" providerId="ADAL" clId="{E3553879-C4C2-4FFF-9570-2D5DEB7E76F5}" dt="2023-09-15T15:41:55.789" v="1125" actId="1076"/>
        <pc:sldMkLst>
          <pc:docMk/>
          <pc:sldMk cId="1332034728" sldId="362"/>
        </pc:sldMkLst>
        <pc:spChg chg="mod">
          <ac:chgData name="Youmna Badawy" userId="b530a2ca-c296-40d9-b563-89c5f82abcf4" providerId="ADAL" clId="{E3553879-C4C2-4FFF-9570-2D5DEB7E76F5}" dt="2023-09-15T15:41:18.744" v="1115" actId="20577"/>
          <ac:spMkLst>
            <pc:docMk/>
            <pc:sldMk cId="1332034728" sldId="362"/>
            <ac:spMk id="2" creationId="{F363C904-68F1-9B12-8FC0-657916AFED5C}"/>
          </ac:spMkLst>
        </pc:spChg>
        <pc:spChg chg="del mod">
          <ac:chgData name="Youmna Badawy" userId="b530a2ca-c296-40d9-b563-89c5f82abcf4" providerId="ADAL" clId="{E3553879-C4C2-4FFF-9570-2D5DEB7E76F5}" dt="2023-09-15T15:41:40.572" v="1120" actId="478"/>
          <ac:spMkLst>
            <pc:docMk/>
            <pc:sldMk cId="1332034728" sldId="362"/>
            <ac:spMk id="3" creationId="{8E261076-2308-B147-1B86-EA36A82BC43F}"/>
          </ac:spMkLst>
        </pc:spChg>
        <pc:spChg chg="add mod">
          <ac:chgData name="Youmna Badawy" userId="b530a2ca-c296-40d9-b563-89c5f82abcf4" providerId="ADAL" clId="{E3553879-C4C2-4FFF-9570-2D5DEB7E76F5}" dt="2023-09-15T15:41:45.425" v="1122" actId="1076"/>
          <ac:spMkLst>
            <pc:docMk/>
            <pc:sldMk cId="1332034728" sldId="362"/>
            <ac:spMk id="5" creationId="{0378D7A3-2C0B-844F-2C08-9D4DE028D879}"/>
          </ac:spMkLst>
        </pc:spChg>
        <pc:spChg chg="add mod">
          <ac:chgData name="Youmna Badawy" userId="b530a2ca-c296-40d9-b563-89c5f82abcf4" providerId="ADAL" clId="{E3553879-C4C2-4FFF-9570-2D5DEB7E76F5}" dt="2023-09-15T15:41:55.789" v="1125" actId="1076"/>
          <ac:spMkLst>
            <pc:docMk/>
            <pc:sldMk cId="1332034728" sldId="362"/>
            <ac:spMk id="7" creationId="{7733ADD5-20A7-F082-AAC3-17B3F8E80DAA}"/>
          </ac:spMkLst>
        </pc:spChg>
        <pc:picChg chg="add mod">
          <ac:chgData name="Youmna Badawy" userId="b530a2ca-c296-40d9-b563-89c5f82abcf4" providerId="ADAL" clId="{E3553879-C4C2-4FFF-9570-2D5DEB7E76F5}" dt="2023-09-15T15:41:42.049" v="1121" actId="1076"/>
          <ac:picMkLst>
            <pc:docMk/>
            <pc:sldMk cId="1332034728" sldId="362"/>
            <ac:picMk id="4" creationId="{1875C242-B1FC-D737-BB6C-ABC904B576A2}"/>
          </ac:picMkLst>
        </pc:picChg>
        <pc:picChg chg="add mod">
          <ac:chgData name="Youmna Badawy" userId="b530a2ca-c296-40d9-b563-89c5f82abcf4" providerId="ADAL" clId="{E3553879-C4C2-4FFF-9570-2D5DEB7E76F5}" dt="2023-09-15T15:41:53.065" v="1124" actId="1076"/>
          <ac:picMkLst>
            <pc:docMk/>
            <pc:sldMk cId="1332034728" sldId="362"/>
            <ac:picMk id="6" creationId="{5D66B89E-3EE6-C9FF-865A-FBCA58D7D79E}"/>
          </ac:picMkLst>
        </pc:picChg>
      </pc:sldChg>
      <pc:sldChg chg="addSp modSp new mod">
        <pc:chgData name="Youmna Badawy" userId="b530a2ca-c296-40d9-b563-89c5f82abcf4" providerId="ADAL" clId="{E3553879-C4C2-4FFF-9570-2D5DEB7E76F5}" dt="2023-09-15T15:56:27.472" v="1655" actId="20577"/>
        <pc:sldMkLst>
          <pc:docMk/>
          <pc:sldMk cId="4161319352" sldId="363"/>
        </pc:sldMkLst>
        <pc:spChg chg="mod">
          <ac:chgData name="Youmna Badawy" userId="b530a2ca-c296-40d9-b563-89c5f82abcf4" providerId="ADAL" clId="{E3553879-C4C2-4FFF-9570-2D5DEB7E76F5}" dt="2023-09-15T15:46:02.435" v="1171" actId="20577"/>
          <ac:spMkLst>
            <pc:docMk/>
            <pc:sldMk cId="4161319352" sldId="363"/>
            <ac:spMk id="2" creationId="{5A8A1BE4-0B3A-74BD-B1EC-16DB3A3BEFD3}"/>
          </ac:spMkLst>
        </pc:spChg>
        <pc:spChg chg="mod">
          <ac:chgData name="Youmna Badawy" userId="b530a2ca-c296-40d9-b563-89c5f82abcf4" providerId="ADAL" clId="{E3553879-C4C2-4FFF-9570-2D5DEB7E76F5}" dt="2023-09-15T15:56:27.472" v="1655" actId="20577"/>
          <ac:spMkLst>
            <pc:docMk/>
            <pc:sldMk cId="4161319352" sldId="363"/>
            <ac:spMk id="3" creationId="{8E94C955-E737-17F5-B050-3ADD3E536731}"/>
          </ac:spMkLst>
        </pc:spChg>
        <pc:picChg chg="add mod">
          <ac:chgData name="Youmna Badawy" userId="b530a2ca-c296-40d9-b563-89c5f82abcf4" providerId="ADAL" clId="{E3553879-C4C2-4FFF-9570-2D5DEB7E76F5}" dt="2023-09-15T15:46:18.294" v="1178" actId="1076"/>
          <ac:picMkLst>
            <pc:docMk/>
            <pc:sldMk cId="4161319352" sldId="363"/>
            <ac:picMk id="5122" creationId="{95F23F43-37B4-2831-D775-35C3CEDAF18A}"/>
          </ac:picMkLst>
        </pc:picChg>
      </pc:sldChg>
      <pc:sldChg chg="addSp modSp new mod">
        <pc:chgData name="Youmna Badawy" userId="b530a2ca-c296-40d9-b563-89c5f82abcf4" providerId="ADAL" clId="{E3553879-C4C2-4FFF-9570-2D5DEB7E76F5}" dt="2023-09-15T15:58:33.891" v="1664" actId="1076"/>
        <pc:sldMkLst>
          <pc:docMk/>
          <pc:sldMk cId="2160215134" sldId="364"/>
        </pc:sldMkLst>
        <pc:spChg chg="mod">
          <ac:chgData name="Youmna Badawy" userId="b530a2ca-c296-40d9-b563-89c5f82abcf4" providerId="ADAL" clId="{E3553879-C4C2-4FFF-9570-2D5DEB7E76F5}" dt="2023-09-15T15:57:53.351" v="1659"/>
          <ac:spMkLst>
            <pc:docMk/>
            <pc:sldMk cId="2160215134" sldId="364"/>
            <ac:spMk id="2" creationId="{EB0C56E2-CFA4-CB96-5AB1-973A8276F7A8}"/>
          </ac:spMkLst>
        </pc:spChg>
        <pc:spChg chg="add mod">
          <ac:chgData name="Youmna Badawy" userId="b530a2ca-c296-40d9-b563-89c5f82abcf4" providerId="ADAL" clId="{E3553879-C4C2-4FFF-9570-2D5DEB7E76F5}" dt="2023-09-15T15:58:33.891" v="1664" actId="1076"/>
          <ac:spMkLst>
            <pc:docMk/>
            <pc:sldMk cId="2160215134" sldId="364"/>
            <ac:spMk id="5" creationId="{C98F3FEF-E6D2-4D57-BB68-A332666456B2}"/>
          </ac:spMkLst>
        </pc:spChg>
        <pc:picChg chg="add mod">
          <ac:chgData name="Youmna Badawy" userId="b530a2ca-c296-40d9-b563-89c5f82abcf4" providerId="ADAL" clId="{E3553879-C4C2-4FFF-9570-2D5DEB7E76F5}" dt="2023-09-15T15:57:58.883" v="1660"/>
          <ac:picMkLst>
            <pc:docMk/>
            <pc:sldMk cId="2160215134" sldId="364"/>
            <ac:picMk id="4" creationId="{6BFB55EC-8B2C-B94F-CFF2-76AC765A456F}"/>
          </ac:picMkLst>
        </pc:picChg>
      </pc:sldChg>
      <pc:sldChg chg="addSp modSp new mod modNotesTx">
        <pc:chgData name="Youmna Badawy" userId="b530a2ca-c296-40d9-b563-89c5f82abcf4" providerId="ADAL" clId="{E3553879-C4C2-4FFF-9570-2D5DEB7E76F5}" dt="2023-09-15T16:10:48.073" v="2291" actId="20577"/>
        <pc:sldMkLst>
          <pc:docMk/>
          <pc:sldMk cId="1597647874" sldId="365"/>
        </pc:sldMkLst>
        <pc:spChg chg="mod">
          <ac:chgData name="Youmna Badawy" userId="b530a2ca-c296-40d9-b563-89c5f82abcf4" providerId="ADAL" clId="{E3553879-C4C2-4FFF-9570-2D5DEB7E76F5}" dt="2023-09-15T16:06:14.519" v="1721" actId="20577"/>
          <ac:spMkLst>
            <pc:docMk/>
            <pc:sldMk cId="1597647874" sldId="365"/>
            <ac:spMk id="2" creationId="{467FB77F-B982-F457-EE2E-ABA53FED00AD}"/>
          </ac:spMkLst>
        </pc:spChg>
        <pc:spChg chg="mod">
          <ac:chgData name="Youmna Badawy" userId="b530a2ca-c296-40d9-b563-89c5f82abcf4" providerId="ADAL" clId="{E3553879-C4C2-4FFF-9570-2D5DEB7E76F5}" dt="2023-09-15T16:06:50.551" v="1733" actId="14100"/>
          <ac:spMkLst>
            <pc:docMk/>
            <pc:sldMk cId="1597647874" sldId="365"/>
            <ac:spMk id="3" creationId="{B7267B65-E213-201E-15CD-936A7F77ED77}"/>
          </ac:spMkLst>
        </pc:spChg>
        <pc:picChg chg="add mod">
          <ac:chgData name="Youmna Badawy" userId="b530a2ca-c296-40d9-b563-89c5f82abcf4" providerId="ADAL" clId="{E3553879-C4C2-4FFF-9570-2D5DEB7E76F5}" dt="2023-09-15T16:06:52.132" v="1734" actId="1076"/>
          <ac:picMkLst>
            <pc:docMk/>
            <pc:sldMk cId="1597647874" sldId="365"/>
            <ac:picMk id="6146" creationId="{7FB9CBA4-7855-6FD5-1E29-723E9B1B500B}"/>
          </ac:picMkLst>
        </pc:picChg>
      </pc:sldChg>
      <pc:sldChg chg="addSp modSp new mod">
        <pc:chgData name="Youmna Badawy" userId="b530a2ca-c296-40d9-b563-89c5f82abcf4" providerId="ADAL" clId="{E3553879-C4C2-4FFF-9570-2D5DEB7E76F5}" dt="2023-09-15T16:33:21.075" v="2947" actId="1076"/>
        <pc:sldMkLst>
          <pc:docMk/>
          <pc:sldMk cId="219697295" sldId="366"/>
        </pc:sldMkLst>
        <pc:spChg chg="mod">
          <ac:chgData name="Youmna Badawy" userId="b530a2ca-c296-40d9-b563-89c5f82abcf4" providerId="ADAL" clId="{E3553879-C4C2-4FFF-9570-2D5DEB7E76F5}" dt="2023-09-15T16:14:59.439" v="2364" actId="20577"/>
          <ac:spMkLst>
            <pc:docMk/>
            <pc:sldMk cId="219697295" sldId="366"/>
            <ac:spMk id="2" creationId="{93C8DF9F-60C6-42BB-3B10-64E41680362B}"/>
          </ac:spMkLst>
        </pc:spChg>
        <pc:spChg chg="mod">
          <ac:chgData name="Youmna Badawy" userId="b530a2ca-c296-40d9-b563-89c5f82abcf4" providerId="ADAL" clId="{E3553879-C4C2-4FFF-9570-2D5DEB7E76F5}" dt="2023-09-15T16:17:37.397" v="2599" actId="20577"/>
          <ac:spMkLst>
            <pc:docMk/>
            <pc:sldMk cId="219697295" sldId="366"/>
            <ac:spMk id="3" creationId="{37E2C225-E101-B07A-3644-13F678E7A688}"/>
          </ac:spMkLst>
        </pc:spChg>
        <pc:spChg chg="add mod">
          <ac:chgData name="Youmna Badawy" userId="b530a2ca-c296-40d9-b563-89c5f82abcf4" providerId="ADAL" clId="{E3553879-C4C2-4FFF-9570-2D5DEB7E76F5}" dt="2023-09-15T16:33:21.075" v="2947" actId="1076"/>
          <ac:spMkLst>
            <pc:docMk/>
            <pc:sldMk cId="219697295" sldId="366"/>
            <ac:spMk id="5" creationId="{A49C299A-DBD8-E390-FD37-7FB8C0B393A9}"/>
          </ac:spMkLst>
        </pc:spChg>
        <pc:spChg chg="add mod">
          <ac:chgData name="Youmna Badawy" userId="b530a2ca-c296-40d9-b563-89c5f82abcf4" providerId="ADAL" clId="{E3553879-C4C2-4FFF-9570-2D5DEB7E76F5}" dt="2023-09-15T16:21:30.174" v="2728" actId="1076"/>
          <ac:spMkLst>
            <pc:docMk/>
            <pc:sldMk cId="219697295" sldId="366"/>
            <ac:spMk id="7" creationId="{8907F7FA-43A9-1DAF-8EED-4DB41F244D66}"/>
          </ac:spMkLst>
        </pc:spChg>
        <pc:picChg chg="add mod">
          <ac:chgData name="Youmna Badawy" userId="b530a2ca-c296-40d9-b563-89c5f82abcf4" providerId="ADAL" clId="{E3553879-C4C2-4FFF-9570-2D5DEB7E76F5}" dt="2023-09-15T16:21:01.184" v="2701" actId="1076"/>
          <ac:picMkLst>
            <pc:docMk/>
            <pc:sldMk cId="219697295" sldId="366"/>
            <ac:picMk id="6" creationId="{A7703A35-B0DD-77EA-4C53-C49A3C927CA4}"/>
          </ac:picMkLst>
        </pc:picChg>
      </pc:sldChg>
      <pc:sldChg chg="new del">
        <pc:chgData name="Youmna Badawy" userId="b530a2ca-c296-40d9-b563-89c5f82abcf4" providerId="ADAL" clId="{E3553879-C4C2-4FFF-9570-2D5DEB7E76F5}" dt="2023-09-15T16:14:26.124" v="2293" actId="47"/>
        <pc:sldMkLst>
          <pc:docMk/>
          <pc:sldMk cId="788385565" sldId="366"/>
        </pc:sldMkLst>
      </pc:sldChg>
      <pc:sldChg chg="new del">
        <pc:chgData name="Youmna Badawy" userId="b530a2ca-c296-40d9-b563-89c5f82abcf4" providerId="ADAL" clId="{E3553879-C4C2-4FFF-9570-2D5DEB7E76F5}" dt="2023-09-15T16:14:38.954" v="2313" actId="47"/>
        <pc:sldMkLst>
          <pc:docMk/>
          <pc:sldMk cId="3750568306" sldId="366"/>
        </pc:sldMkLst>
      </pc:sldChg>
      <pc:sldChg chg="addSp delSp modSp new mod">
        <pc:chgData name="Youmna Badawy" userId="b530a2ca-c296-40d9-b563-89c5f82abcf4" providerId="ADAL" clId="{E3553879-C4C2-4FFF-9570-2D5DEB7E76F5}" dt="2023-09-15T16:37:07.039" v="3100" actId="478"/>
        <pc:sldMkLst>
          <pc:docMk/>
          <pc:sldMk cId="1923098790" sldId="367"/>
        </pc:sldMkLst>
        <pc:spChg chg="mod">
          <ac:chgData name="Youmna Badawy" userId="b530a2ca-c296-40d9-b563-89c5f82abcf4" providerId="ADAL" clId="{E3553879-C4C2-4FFF-9570-2D5DEB7E76F5}" dt="2023-09-15T16:34:24.835" v="3055" actId="20577"/>
          <ac:spMkLst>
            <pc:docMk/>
            <pc:sldMk cId="1923098790" sldId="367"/>
            <ac:spMk id="2" creationId="{5A3D8E91-343D-8FCB-FEDC-18CC460F2EFD}"/>
          </ac:spMkLst>
        </pc:spChg>
        <pc:spChg chg="mod">
          <ac:chgData name="Youmna Badawy" userId="b530a2ca-c296-40d9-b563-89c5f82abcf4" providerId="ADAL" clId="{E3553879-C4C2-4FFF-9570-2D5DEB7E76F5}" dt="2023-09-15T16:34:26.111" v="3056"/>
          <ac:spMkLst>
            <pc:docMk/>
            <pc:sldMk cId="1923098790" sldId="367"/>
            <ac:spMk id="3" creationId="{4DECF673-BF5C-2D09-4BDF-14AF95056B0F}"/>
          </ac:spMkLst>
        </pc:spChg>
        <pc:spChg chg="add mod">
          <ac:chgData name="Youmna Badawy" userId="b530a2ca-c296-40d9-b563-89c5f82abcf4" providerId="ADAL" clId="{E3553879-C4C2-4FFF-9570-2D5DEB7E76F5}" dt="2023-09-15T16:36:22.596" v="3080" actId="1076"/>
          <ac:spMkLst>
            <pc:docMk/>
            <pc:sldMk cId="1923098790" sldId="367"/>
            <ac:spMk id="9" creationId="{7DD2509B-DD04-9B9B-A883-11F28264E95A}"/>
          </ac:spMkLst>
        </pc:spChg>
        <pc:spChg chg="add del mod">
          <ac:chgData name="Youmna Badawy" userId="b530a2ca-c296-40d9-b563-89c5f82abcf4" providerId="ADAL" clId="{E3553879-C4C2-4FFF-9570-2D5DEB7E76F5}" dt="2023-09-15T16:37:07.039" v="3100" actId="478"/>
          <ac:spMkLst>
            <pc:docMk/>
            <pc:sldMk cId="1923098790" sldId="367"/>
            <ac:spMk id="10" creationId="{735856CE-EBBF-AA02-2E66-89EA3EA776CA}"/>
          </ac:spMkLst>
        </pc:spChg>
        <pc:picChg chg="add mod">
          <ac:chgData name="Youmna Badawy" userId="b530a2ca-c296-40d9-b563-89c5f82abcf4" providerId="ADAL" clId="{E3553879-C4C2-4FFF-9570-2D5DEB7E76F5}" dt="2023-09-15T16:36:15.017" v="3078" actId="1076"/>
          <ac:picMkLst>
            <pc:docMk/>
            <pc:sldMk cId="1923098790" sldId="367"/>
            <ac:picMk id="4" creationId="{42A3EDFE-A64E-8D93-CC6F-F2E7764484E1}"/>
          </ac:picMkLst>
        </pc:picChg>
        <pc:picChg chg="add mod">
          <ac:chgData name="Youmna Badawy" userId="b530a2ca-c296-40d9-b563-89c5f82abcf4" providerId="ADAL" clId="{E3553879-C4C2-4FFF-9570-2D5DEB7E76F5}" dt="2023-09-15T16:36:11.309" v="3077" actId="1076"/>
          <ac:picMkLst>
            <pc:docMk/>
            <pc:sldMk cId="1923098790" sldId="367"/>
            <ac:picMk id="5" creationId="{E8EEF6AD-2BA7-9FA3-BB80-6B3A4590445A}"/>
          </ac:picMkLst>
        </pc:picChg>
        <pc:cxnChg chg="add del mod">
          <ac:chgData name="Youmna Badawy" userId="b530a2ca-c296-40d9-b563-89c5f82abcf4" providerId="ADAL" clId="{E3553879-C4C2-4FFF-9570-2D5DEB7E76F5}" dt="2023-09-15T16:37:01.143" v="3096" actId="478"/>
          <ac:cxnSpMkLst>
            <pc:docMk/>
            <pc:sldMk cId="1923098790" sldId="367"/>
            <ac:cxnSpMk id="7" creationId="{A80B9D46-5C97-561E-8531-965DB0EE5731}"/>
          </ac:cxnSpMkLst>
        </pc:cxnChg>
        <pc:cxnChg chg="add mod">
          <ac:chgData name="Youmna Badawy" userId="b530a2ca-c296-40d9-b563-89c5f82abcf4" providerId="ADAL" clId="{E3553879-C4C2-4FFF-9570-2D5DEB7E76F5}" dt="2023-09-15T16:36:54.666" v="3094" actId="14100"/>
          <ac:cxnSpMkLst>
            <pc:docMk/>
            <pc:sldMk cId="1923098790" sldId="367"/>
            <ac:cxnSpMk id="14" creationId="{2CA6FEE3-8877-01C7-9798-D840948A4B4F}"/>
          </ac:cxnSpMkLst>
        </pc:cxnChg>
        <pc:cxnChg chg="add mod">
          <ac:chgData name="Youmna Badawy" userId="b530a2ca-c296-40d9-b563-89c5f82abcf4" providerId="ADAL" clId="{E3553879-C4C2-4FFF-9570-2D5DEB7E76F5}" dt="2023-09-15T16:36:56.972" v="3095" actId="14100"/>
          <ac:cxnSpMkLst>
            <pc:docMk/>
            <pc:sldMk cId="1923098790" sldId="367"/>
            <ac:cxnSpMk id="16" creationId="{04192473-F56C-25EF-FFDE-3F19E09C9F2C}"/>
          </ac:cxnSpMkLst>
        </pc:cxnChg>
        <pc:cxnChg chg="add mod">
          <ac:chgData name="Youmna Badawy" userId="b530a2ca-c296-40d9-b563-89c5f82abcf4" providerId="ADAL" clId="{E3553879-C4C2-4FFF-9570-2D5DEB7E76F5}" dt="2023-09-15T16:37:05.120" v="3099" actId="14100"/>
          <ac:cxnSpMkLst>
            <pc:docMk/>
            <pc:sldMk cId="1923098790" sldId="367"/>
            <ac:cxnSpMk id="20" creationId="{421DC07E-C747-1F44-C952-4F0121319498}"/>
          </ac:cxnSpMkLst>
        </pc:cxnChg>
      </pc:sldChg>
      <pc:sldChg chg="addSp delSp modSp new mod ord">
        <pc:chgData name="Youmna Badawy" userId="b530a2ca-c296-40d9-b563-89c5f82abcf4" providerId="ADAL" clId="{E3553879-C4C2-4FFF-9570-2D5DEB7E76F5}" dt="2023-09-15T17:01:39.800" v="3645"/>
        <pc:sldMkLst>
          <pc:docMk/>
          <pc:sldMk cId="3183609506" sldId="368"/>
        </pc:sldMkLst>
        <pc:spChg chg="mod">
          <ac:chgData name="Youmna Badawy" userId="b530a2ca-c296-40d9-b563-89c5f82abcf4" providerId="ADAL" clId="{E3553879-C4C2-4FFF-9570-2D5DEB7E76F5}" dt="2023-09-15T16:37:16.744" v="3111" actId="20577"/>
          <ac:spMkLst>
            <pc:docMk/>
            <pc:sldMk cId="3183609506" sldId="368"/>
            <ac:spMk id="2" creationId="{D06635EF-4A5B-7E73-5EF5-8C7FB77B82B6}"/>
          </ac:spMkLst>
        </pc:spChg>
        <pc:spChg chg="del mod">
          <ac:chgData name="Youmna Badawy" userId="b530a2ca-c296-40d9-b563-89c5f82abcf4" providerId="ADAL" clId="{E3553879-C4C2-4FFF-9570-2D5DEB7E76F5}" dt="2023-09-15T16:38:32.941" v="3116" actId="478"/>
          <ac:spMkLst>
            <pc:docMk/>
            <pc:sldMk cId="3183609506" sldId="368"/>
            <ac:spMk id="3" creationId="{6116B010-C4AE-0E17-C4DA-36C979E7D4FC}"/>
          </ac:spMkLst>
        </pc:spChg>
        <pc:spChg chg="add del">
          <ac:chgData name="Youmna Badawy" userId="b530a2ca-c296-40d9-b563-89c5f82abcf4" providerId="ADAL" clId="{E3553879-C4C2-4FFF-9570-2D5DEB7E76F5}" dt="2023-09-15T16:53:37.778" v="3156" actId="11529"/>
          <ac:spMkLst>
            <pc:docMk/>
            <pc:sldMk cId="3183609506" sldId="368"/>
            <ac:spMk id="5" creationId="{DC1C97B4-27D2-C3E9-84A7-F6BE9DFA6ACF}"/>
          </ac:spMkLst>
        </pc:spChg>
        <pc:spChg chg="add mod">
          <ac:chgData name="Youmna Badawy" userId="b530a2ca-c296-40d9-b563-89c5f82abcf4" providerId="ADAL" clId="{E3553879-C4C2-4FFF-9570-2D5DEB7E76F5}" dt="2023-09-15T16:53:50.120" v="3171" actId="207"/>
          <ac:spMkLst>
            <pc:docMk/>
            <pc:sldMk cId="3183609506" sldId="368"/>
            <ac:spMk id="6" creationId="{5E7AC4FB-F001-5021-ED4E-4972A3F1CBD7}"/>
          </ac:spMkLst>
        </pc:spChg>
        <pc:graphicFrameChg chg="add mod modGraphic">
          <ac:chgData name="Youmna Badawy" userId="b530a2ca-c296-40d9-b563-89c5f82abcf4" providerId="ADAL" clId="{E3553879-C4C2-4FFF-9570-2D5DEB7E76F5}" dt="2023-09-15T16:40:45.022" v="3154" actId="20577"/>
          <ac:graphicFrameMkLst>
            <pc:docMk/>
            <pc:sldMk cId="3183609506" sldId="368"/>
            <ac:graphicFrameMk id="4" creationId="{2547EDB3-2795-F119-9EEC-89B82C229E72}"/>
          </ac:graphicFrameMkLst>
        </pc:graphicFrameChg>
        <pc:picChg chg="add mod">
          <ac:chgData name="Youmna Badawy" userId="b530a2ca-c296-40d9-b563-89c5f82abcf4" providerId="ADAL" clId="{E3553879-C4C2-4FFF-9570-2D5DEB7E76F5}" dt="2023-09-15T16:38:55.886" v="3120" actId="1076"/>
          <ac:picMkLst>
            <pc:docMk/>
            <pc:sldMk cId="3183609506" sldId="368"/>
            <ac:picMk id="7170" creationId="{D0DA0998-0C14-0CD1-20D9-D386427AED74}"/>
          </ac:picMkLst>
        </pc:picChg>
      </pc:sldChg>
      <pc:sldChg chg="addSp modSp new mod modAnim">
        <pc:chgData name="Youmna Badawy" userId="b530a2ca-c296-40d9-b563-89c5f82abcf4" providerId="ADAL" clId="{E3553879-C4C2-4FFF-9570-2D5DEB7E76F5}" dt="2023-09-15T16:59:19.701" v="3605" actId="1076"/>
        <pc:sldMkLst>
          <pc:docMk/>
          <pc:sldMk cId="3931892705" sldId="369"/>
        </pc:sldMkLst>
        <pc:spChg chg="mod">
          <ac:chgData name="Youmna Badawy" userId="b530a2ca-c296-40d9-b563-89c5f82abcf4" providerId="ADAL" clId="{E3553879-C4C2-4FFF-9570-2D5DEB7E76F5}" dt="2023-09-15T16:54:50.218" v="3187" actId="20577"/>
          <ac:spMkLst>
            <pc:docMk/>
            <pc:sldMk cId="3931892705" sldId="369"/>
            <ac:spMk id="2" creationId="{57BC57B4-065A-B333-C4B4-74CE962ACF2A}"/>
          </ac:spMkLst>
        </pc:spChg>
        <pc:spChg chg="mod">
          <ac:chgData name="Youmna Badawy" userId="b530a2ca-c296-40d9-b563-89c5f82abcf4" providerId="ADAL" clId="{E3553879-C4C2-4FFF-9570-2D5DEB7E76F5}" dt="2023-09-15T16:59:00.566" v="3601" actId="20577"/>
          <ac:spMkLst>
            <pc:docMk/>
            <pc:sldMk cId="3931892705" sldId="369"/>
            <ac:spMk id="3" creationId="{8B4CFCA8-3ABC-D08E-D378-CCB48CAF1F96}"/>
          </ac:spMkLst>
        </pc:spChg>
        <pc:picChg chg="add mod">
          <ac:chgData name="Youmna Badawy" userId="b530a2ca-c296-40d9-b563-89c5f82abcf4" providerId="ADAL" clId="{E3553879-C4C2-4FFF-9570-2D5DEB7E76F5}" dt="2023-09-15T16:55:04.221" v="3191" actId="1076"/>
          <ac:picMkLst>
            <pc:docMk/>
            <pc:sldMk cId="3931892705" sldId="369"/>
            <ac:picMk id="8194" creationId="{F0E3ECEA-8F32-202B-7EB4-5108347CA46D}"/>
          </ac:picMkLst>
        </pc:picChg>
        <pc:picChg chg="add mod">
          <ac:chgData name="Youmna Badawy" userId="b530a2ca-c296-40d9-b563-89c5f82abcf4" providerId="ADAL" clId="{E3553879-C4C2-4FFF-9570-2D5DEB7E76F5}" dt="2023-09-15T16:59:19.701" v="3605" actId="1076"/>
          <ac:picMkLst>
            <pc:docMk/>
            <pc:sldMk cId="3931892705" sldId="369"/>
            <ac:picMk id="8196" creationId="{B0719CA5-864C-3FED-7355-E405871C2587}"/>
          </ac:picMkLst>
        </pc:picChg>
      </pc:sldChg>
      <pc:sldChg chg="addSp delSp modSp new mod">
        <pc:chgData name="Youmna Badawy" userId="b530a2ca-c296-40d9-b563-89c5f82abcf4" providerId="ADAL" clId="{E3553879-C4C2-4FFF-9570-2D5DEB7E76F5}" dt="2023-09-15T17:01:14.713" v="3632" actId="1076"/>
        <pc:sldMkLst>
          <pc:docMk/>
          <pc:sldMk cId="424824596" sldId="370"/>
        </pc:sldMkLst>
        <pc:spChg chg="mod">
          <ac:chgData name="Youmna Badawy" userId="b530a2ca-c296-40d9-b563-89c5f82abcf4" providerId="ADAL" clId="{E3553879-C4C2-4FFF-9570-2D5DEB7E76F5}" dt="2023-09-15T17:01:02.457" v="3626" actId="20577"/>
          <ac:spMkLst>
            <pc:docMk/>
            <pc:sldMk cId="424824596" sldId="370"/>
            <ac:spMk id="2" creationId="{A0B531A8-98B5-C630-9498-662941083C61}"/>
          </ac:spMkLst>
        </pc:spChg>
        <pc:spChg chg="del">
          <ac:chgData name="Youmna Badawy" userId="b530a2ca-c296-40d9-b563-89c5f82abcf4" providerId="ADAL" clId="{E3553879-C4C2-4FFF-9570-2D5DEB7E76F5}" dt="2023-09-15T17:01:09.958" v="3630" actId="478"/>
          <ac:spMkLst>
            <pc:docMk/>
            <pc:sldMk cId="424824596" sldId="370"/>
            <ac:spMk id="3" creationId="{B8A72080-06FA-4085-3208-7E5CEDA5B7C4}"/>
          </ac:spMkLst>
        </pc:spChg>
        <pc:picChg chg="add mod">
          <ac:chgData name="Youmna Badawy" userId="b530a2ca-c296-40d9-b563-89c5f82abcf4" providerId="ADAL" clId="{E3553879-C4C2-4FFF-9570-2D5DEB7E76F5}" dt="2023-09-15T17:01:14.713" v="3632" actId="1076"/>
          <ac:picMkLst>
            <pc:docMk/>
            <pc:sldMk cId="424824596" sldId="370"/>
            <ac:picMk id="9218" creationId="{324039D0-E913-F263-415E-C62CA4555280}"/>
          </ac:picMkLst>
        </pc:picChg>
      </pc:sldChg>
      <pc:sldChg chg="modSp new del mod">
        <pc:chgData name="Youmna Badawy" userId="b530a2ca-c296-40d9-b563-89c5f82abcf4" providerId="ADAL" clId="{E3553879-C4C2-4FFF-9570-2D5DEB7E76F5}" dt="2023-09-15T17:01:41.529" v="3646" actId="47"/>
        <pc:sldMkLst>
          <pc:docMk/>
          <pc:sldMk cId="1771899563" sldId="371"/>
        </pc:sldMkLst>
        <pc:spChg chg="mod">
          <ac:chgData name="Youmna Badawy" userId="b530a2ca-c296-40d9-b563-89c5f82abcf4" providerId="ADAL" clId="{E3553879-C4C2-4FFF-9570-2D5DEB7E76F5}" dt="2023-09-15T17:01:24.169" v="3643" actId="20577"/>
          <ac:spMkLst>
            <pc:docMk/>
            <pc:sldMk cId="1771899563" sldId="371"/>
            <ac:spMk id="2" creationId="{FCBB7F5C-4B01-01B2-F77D-DA7589204C2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887169-30B9-4906-96B4-646BF4B7D6A5}" type="datetimeFigureOut">
              <a:rPr lang="fr-CA" smtClean="0"/>
              <a:t>2023-09-15</a:t>
            </a:fld>
            <a:endParaRPr lang="fr-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10DF8F-9B77-4353-917E-B4E33B137D48}" type="slidenum">
              <a:rPr lang="fr-CA" smtClean="0"/>
              <a:t>‹#›</a:t>
            </a:fld>
            <a:endParaRPr lang="fr-CA"/>
          </a:p>
        </p:txBody>
      </p:sp>
    </p:spTree>
    <p:extLst>
      <p:ext uri="{BB962C8B-B14F-4D97-AF65-F5344CB8AC3E}">
        <p14:creationId xmlns:p14="http://schemas.microsoft.com/office/powerpoint/2010/main" val="1456496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0" name="Google Shape;55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7" name="Google Shape;55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 name="Google Shape;60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4" name="Google Shape;58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6" name="Google Shape;62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B110DF8F-9B77-4353-917E-B4E33B137D48}" type="slidenum">
              <a:rPr lang="fr-CA" smtClean="0"/>
              <a:t>28</a:t>
            </a:fld>
            <a:endParaRPr lang="fr-CA"/>
          </a:p>
        </p:txBody>
      </p:sp>
    </p:spTree>
    <p:extLst>
      <p:ext uri="{BB962C8B-B14F-4D97-AF65-F5344CB8AC3E}">
        <p14:creationId xmlns:p14="http://schemas.microsoft.com/office/powerpoint/2010/main" val="3043883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6" name="Google Shape;65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5" name="Google Shape;66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0" name="Google Shape;680;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B110DF8F-9B77-4353-917E-B4E33B137D48}" type="slidenum">
              <a:rPr lang="fr-CA" smtClean="0"/>
              <a:t>35</a:t>
            </a:fld>
            <a:endParaRPr lang="fr-CA"/>
          </a:p>
        </p:txBody>
      </p:sp>
    </p:spTree>
    <p:extLst>
      <p:ext uri="{BB962C8B-B14F-4D97-AF65-F5344CB8AC3E}">
        <p14:creationId xmlns:p14="http://schemas.microsoft.com/office/powerpoint/2010/main" val="811098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B110DF8F-9B77-4353-917E-B4E33B137D48}" type="slidenum">
              <a:rPr lang="fr-CA" smtClean="0"/>
              <a:t>36</a:t>
            </a:fld>
            <a:endParaRPr lang="fr-CA"/>
          </a:p>
        </p:txBody>
      </p:sp>
    </p:spTree>
    <p:extLst>
      <p:ext uri="{BB962C8B-B14F-4D97-AF65-F5344CB8AC3E}">
        <p14:creationId xmlns:p14="http://schemas.microsoft.com/office/powerpoint/2010/main" val="3567577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transistor is a switch made up of three connectors called the Base, Emitter and Collector and finally a semi-conductor.</a:t>
            </a:r>
          </a:p>
          <a:p>
            <a:endParaRPr lang="en-US" dirty="0"/>
          </a:p>
          <a:p>
            <a:pPr marL="171450" indent="-171450">
              <a:buFont typeface="Arial" panose="020B0604020202020204" pitchFamily="34" charset="0"/>
              <a:buChar char="•"/>
            </a:pPr>
            <a:r>
              <a:rPr lang="en-US" dirty="0"/>
              <a:t>A base electrode you can control the semi-conductor (just like a light switch) </a:t>
            </a:r>
          </a:p>
          <a:p>
            <a:pPr marL="171450" indent="-171450">
              <a:buFont typeface="Arial" panose="020B0604020202020204" pitchFamily="34" charset="0"/>
              <a:buChar char="•"/>
            </a:pPr>
            <a:r>
              <a:rPr lang="en-US" dirty="0"/>
              <a:t>You can switch the current millions of times per second. </a:t>
            </a:r>
          </a:p>
          <a:p>
            <a:pPr marL="171450" indent="-171450">
              <a:buFont typeface="Arial" panose="020B0604020202020204" pitchFamily="34" charset="0"/>
              <a:buChar char="•"/>
            </a:pPr>
            <a:r>
              <a:rPr lang="en-US" dirty="0"/>
              <a:t>More transistors allows us to create the Boolean operations (And, OR, XOR, NOT)</a:t>
            </a:r>
          </a:p>
          <a:p>
            <a:pPr marL="171450" indent="-171450">
              <a:buFont typeface="Arial" panose="020B0604020202020204" pitchFamily="34" charset="0"/>
              <a:buChar char="•"/>
            </a:pPr>
            <a:r>
              <a:rPr lang="en-US" dirty="0"/>
              <a:t>The use those logic gates can be used to make math operation (adder, multiplexer) </a:t>
            </a:r>
          </a:p>
          <a:p>
            <a:endParaRPr lang="fr-CA" dirty="0"/>
          </a:p>
        </p:txBody>
      </p:sp>
      <p:sp>
        <p:nvSpPr>
          <p:cNvPr id="4" name="Slide Number Placeholder 3"/>
          <p:cNvSpPr>
            <a:spLocks noGrp="1"/>
          </p:cNvSpPr>
          <p:nvPr>
            <p:ph type="sldNum" sz="quarter" idx="5"/>
          </p:nvPr>
        </p:nvSpPr>
        <p:spPr/>
        <p:txBody>
          <a:bodyPr/>
          <a:lstStyle/>
          <a:p>
            <a:fld id="{B110DF8F-9B77-4353-917E-B4E33B137D48}" type="slidenum">
              <a:rPr lang="fr-CA" smtClean="0"/>
              <a:t>7</a:t>
            </a:fld>
            <a:endParaRPr lang="fr-CA"/>
          </a:p>
        </p:txBody>
      </p:sp>
    </p:spTree>
    <p:extLst>
      <p:ext uri="{BB962C8B-B14F-4D97-AF65-F5344CB8AC3E}">
        <p14:creationId xmlns:p14="http://schemas.microsoft.com/office/powerpoint/2010/main" val="6779366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5" name="Google Shape;72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B110DF8F-9B77-4353-917E-B4E33B137D48}" type="slidenum">
              <a:rPr lang="fr-CA" smtClean="0"/>
              <a:t>39</a:t>
            </a:fld>
            <a:endParaRPr lang="fr-CA"/>
          </a:p>
        </p:txBody>
      </p:sp>
    </p:spTree>
    <p:extLst>
      <p:ext uri="{BB962C8B-B14F-4D97-AF65-F5344CB8AC3E}">
        <p14:creationId xmlns:p14="http://schemas.microsoft.com/office/powerpoint/2010/main" val="4074929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2" name="Google Shape;47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D861B-FAA0-A929-6089-1256472A85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CA"/>
          </a:p>
        </p:txBody>
      </p:sp>
      <p:sp>
        <p:nvSpPr>
          <p:cNvPr id="3" name="Subtitle 2">
            <a:extLst>
              <a:ext uri="{FF2B5EF4-FFF2-40B4-BE49-F238E27FC236}">
                <a16:creationId xmlns:a16="http://schemas.microsoft.com/office/drawing/2014/main" id="{58B47610-C109-77A1-30A3-DA0317E6D3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CA"/>
          </a:p>
        </p:txBody>
      </p:sp>
      <p:sp>
        <p:nvSpPr>
          <p:cNvPr id="4" name="Date Placeholder 3">
            <a:extLst>
              <a:ext uri="{FF2B5EF4-FFF2-40B4-BE49-F238E27FC236}">
                <a16:creationId xmlns:a16="http://schemas.microsoft.com/office/drawing/2014/main" id="{D455AC6D-41A9-385C-F985-3834068EAC35}"/>
              </a:ext>
            </a:extLst>
          </p:cNvPr>
          <p:cNvSpPr>
            <a:spLocks noGrp="1"/>
          </p:cNvSpPr>
          <p:nvPr>
            <p:ph type="dt" sz="half" idx="10"/>
          </p:nvPr>
        </p:nvSpPr>
        <p:spPr/>
        <p:txBody>
          <a:bodyPr/>
          <a:lstStyle/>
          <a:p>
            <a:fld id="{7D86751E-42DE-4026-A03D-905BE40CAA07}" type="datetimeFigureOut">
              <a:rPr lang="fr-CA" smtClean="0"/>
              <a:t>2023-09-15</a:t>
            </a:fld>
            <a:endParaRPr lang="fr-CA"/>
          </a:p>
        </p:txBody>
      </p:sp>
      <p:sp>
        <p:nvSpPr>
          <p:cNvPr id="5" name="Footer Placeholder 4">
            <a:extLst>
              <a:ext uri="{FF2B5EF4-FFF2-40B4-BE49-F238E27FC236}">
                <a16:creationId xmlns:a16="http://schemas.microsoft.com/office/drawing/2014/main" id="{85394404-6B47-95BA-0336-EB71DE6D4A85}"/>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65043D3F-4948-FFA8-F10C-A883FF3C6E7B}"/>
              </a:ext>
            </a:extLst>
          </p:cNvPr>
          <p:cNvSpPr>
            <a:spLocks noGrp="1"/>
          </p:cNvSpPr>
          <p:nvPr>
            <p:ph type="sldNum" sz="quarter" idx="12"/>
          </p:nvPr>
        </p:nvSpPr>
        <p:spPr/>
        <p:txBody>
          <a:bodyPr/>
          <a:lstStyle/>
          <a:p>
            <a:fld id="{45FDBCAD-A2A2-4589-9491-5F404B6DDEC6}" type="slidenum">
              <a:rPr lang="fr-CA" smtClean="0"/>
              <a:t>‹#›</a:t>
            </a:fld>
            <a:endParaRPr lang="fr-CA"/>
          </a:p>
        </p:txBody>
      </p:sp>
    </p:spTree>
    <p:extLst>
      <p:ext uri="{BB962C8B-B14F-4D97-AF65-F5344CB8AC3E}">
        <p14:creationId xmlns:p14="http://schemas.microsoft.com/office/powerpoint/2010/main" val="137177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83C85-76C4-A6D1-A1FF-267EE656872C}"/>
              </a:ext>
            </a:extLst>
          </p:cNvPr>
          <p:cNvSpPr>
            <a:spLocks noGrp="1"/>
          </p:cNvSpPr>
          <p:nvPr>
            <p:ph type="title"/>
          </p:nvPr>
        </p:nvSpPr>
        <p:spPr/>
        <p:txBody>
          <a:bodyPr/>
          <a:lstStyle/>
          <a:p>
            <a:r>
              <a:rPr lang="en-US"/>
              <a:t>Click to edit Master title style</a:t>
            </a:r>
            <a:endParaRPr lang="fr-CA"/>
          </a:p>
        </p:txBody>
      </p:sp>
      <p:sp>
        <p:nvSpPr>
          <p:cNvPr id="3" name="Vertical Text Placeholder 2">
            <a:extLst>
              <a:ext uri="{FF2B5EF4-FFF2-40B4-BE49-F238E27FC236}">
                <a16:creationId xmlns:a16="http://schemas.microsoft.com/office/drawing/2014/main" id="{CCB3D7CC-2607-0508-81DE-E20FDB207E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DCF3FEA6-9BFD-9EC2-8F4C-877787E346E3}"/>
              </a:ext>
            </a:extLst>
          </p:cNvPr>
          <p:cNvSpPr>
            <a:spLocks noGrp="1"/>
          </p:cNvSpPr>
          <p:nvPr>
            <p:ph type="dt" sz="half" idx="10"/>
          </p:nvPr>
        </p:nvSpPr>
        <p:spPr/>
        <p:txBody>
          <a:bodyPr/>
          <a:lstStyle/>
          <a:p>
            <a:fld id="{7D86751E-42DE-4026-A03D-905BE40CAA07}" type="datetimeFigureOut">
              <a:rPr lang="fr-CA" smtClean="0"/>
              <a:t>2023-09-15</a:t>
            </a:fld>
            <a:endParaRPr lang="fr-CA"/>
          </a:p>
        </p:txBody>
      </p:sp>
      <p:sp>
        <p:nvSpPr>
          <p:cNvPr id="5" name="Footer Placeholder 4">
            <a:extLst>
              <a:ext uri="{FF2B5EF4-FFF2-40B4-BE49-F238E27FC236}">
                <a16:creationId xmlns:a16="http://schemas.microsoft.com/office/drawing/2014/main" id="{56C9873C-78D2-7910-648B-8399EBA92D76}"/>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E47C45FF-38A5-2C6C-4D5D-58559BAFA21C}"/>
              </a:ext>
            </a:extLst>
          </p:cNvPr>
          <p:cNvSpPr>
            <a:spLocks noGrp="1"/>
          </p:cNvSpPr>
          <p:nvPr>
            <p:ph type="sldNum" sz="quarter" idx="12"/>
          </p:nvPr>
        </p:nvSpPr>
        <p:spPr/>
        <p:txBody>
          <a:bodyPr/>
          <a:lstStyle/>
          <a:p>
            <a:fld id="{45FDBCAD-A2A2-4589-9491-5F404B6DDEC6}" type="slidenum">
              <a:rPr lang="fr-CA" smtClean="0"/>
              <a:t>‹#›</a:t>
            </a:fld>
            <a:endParaRPr lang="fr-CA"/>
          </a:p>
        </p:txBody>
      </p:sp>
    </p:spTree>
    <p:extLst>
      <p:ext uri="{BB962C8B-B14F-4D97-AF65-F5344CB8AC3E}">
        <p14:creationId xmlns:p14="http://schemas.microsoft.com/office/powerpoint/2010/main" val="3217026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2C9BC2-0314-A6AE-2804-F5368C554A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CA"/>
          </a:p>
        </p:txBody>
      </p:sp>
      <p:sp>
        <p:nvSpPr>
          <p:cNvPr id="3" name="Vertical Text Placeholder 2">
            <a:extLst>
              <a:ext uri="{FF2B5EF4-FFF2-40B4-BE49-F238E27FC236}">
                <a16:creationId xmlns:a16="http://schemas.microsoft.com/office/drawing/2014/main" id="{D8C5F800-914D-4F25-21EC-0ECA15A0F7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8A6F6C2F-266C-1EB2-80CA-46B84FFC4F29}"/>
              </a:ext>
            </a:extLst>
          </p:cNvPr>
          <p:cNvSpPr>
            <a:spLocks noGrp="1"/>
          </p:cNvSpPr>
          <p:nvPr>
            <p:ph type="dt" sz="half" idx="10"/>
          </p:nvPr>
        </p:nvSpPr>
        <p:spPr/>
        <p:txBody>
          <a:bodyPr/>
          <a:lstStyle/>
          <a:p>
            <a:fld id="{7D86751E-42DE-4026-A03D-905BE40CAA07}" type="datetimeFigureOut">
              <a:rPr lang="fr-CA" smtClean="0"/>
              <a:t>2023-09-15</a:t>
            </a:fld>
            <a:endParaRPr lang="fr-CA"/>
          </a:p>
        </p:txBody>
      </p:sp>
      <p:sp>
        <p:nvSpPr>
          <p:cNvPr id="5" name="Footer Placeholder 4">
            <a:extLst>
              <a:ext uri="{FF2B5EF4-FFF2-40B4-BE49-F238E27FC236}">
                <a16:creationId xmlns:a16="http://schemas.microsoft.com/office/drawing/2014/main" id="{346E992E-EE3C-5FE4-B700-88D4FF9EADE2}"/>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DAE0EC7B-30ED-CC06-B336-C3A0E958D3D8}"/>
              </a:ext>
            </a:extLst>
          </p:cNvPr>
          <p:cNvSpPr>
            <a:spLocks noGrp="1"/>
          </p:cNvSpPr>
          <p:nvPr>
            <p:ph type="sldNum" sz="quarter" idx="12"/>
          </p:nvPr>
        </p:nvSpPr>
        <p:spPr/>
        <p:txBody>
          <a:bodyPr/>
          <a:lstStyle/>
          <a:p>
            <a:fld id="{45FDBCAD-A2A2-4589-9491-5F404B6DDEC6}" type="slidenum">
              <a:rPr lang="fr-CA" smtClean="0"/>
              <a:t>‹#›</a:t>
            </a:fld>
            <a:endParaRPr lang="fr-CA"/>
          </a:p>
        </p:txBody>
      </p:sp>
    </p:spTree>
    <p:extLst>
      <p:ext uri="{BB962C8B-B14F-4D97-AF65-F5344CB8AC3E}">
        <p14:creationId xmlns:p14="http://schemas.microsoft.com/office/powerpoint/2010/main" val="270418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33"/>
        <p:cNvGrpSpPr/>
        <p:nvPr/>
      </p:nvGrpSpPr>
      <p:grpSpPr>
        <a:xfrm>
          <a:off x="0" y="0"/>
          <a:ext cx="0" cy="0"/>
          <a:chOff x="0" y="0"/>
          <a:chExt cx="0" cy="0"/>
        </a:xfrm>
      </p:grpSpPr>
      <p:sp>
        <p:nvSpPr>
          <p:cNvPr id="34" name="Google Shape;34;p82"/>
          <p:cNvSpPr/>
          <p:nvPr/>
        </p:nvSpPr>
        <p:spPr>
          <a:xfrm>
            <a:off x="0" y="1709738"/>
            <a:ext cx="12192000" cy="357518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Quattrocento Sans"/>
              <a:cs typeface="Arial" panose="020B0604020202020204" pitchFamily="34" charset="0"/>
              <a:sym typeface="Quattrocento Sans"/>
            </a:endParaRPr>
          </a:p>
        </p:txBody>
      </p:sp>
      <p:sp>
        <p:nvSpPr>
          <p:cNvPr id="35" name="Google Shape;35;p82"/>
          <p:cNvSpPr txBox="1">
            <a:spLocks noGrp="1"/>
          </p:cNvSpPr>
          <p:nvPr>
            <p:ph type="title"/>
          </p:nvPr>
        </p:nvSpPr>
        <p:spPr>
          <a:xfrm>
            <a:off x="838201" y="2402238"/>
            <a:ext cx="10515599" cy="21872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4800"/>
              <a:buFont typeface="Quattrocento Sans"/>
              <a:buNone/>
              <a:defRPr sz="4800">
                <a:solidFill>
                  <a:schemeClr val="lt1"/>
                </a:solidFill>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6" name="Google Shape;36;p82"/>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82"/>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82"/>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90010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24"/>
        <p:cNvGrpSpPr/>
        <p:nvPr/>
      </p:nvGrpSpPr>
      <p:grpSpPr>
        <a:xfrm>
          <a:off x="0" y="0"/>
          <a:ext cx="0" cy="0"/>
          <a:chOff x="0" y="0"/>
          <a:chExt cx="0" cy="0"/>
        </a:xfrm>
      </p:grpSpPr>
      <p:sp>
        <p:nvSpPr>
          <p:cNvPr id="25" name="Google Shape;25;p81"/>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Quattrocento Sans"/>
              <a:cs typeface="Arial" panose="020B0604020202020204" pitchFamily="34" charset="0"/>
              <a:sym typeface="Quattrocento Sans"/>
            </a:endParaRPr>
          </a:p>
        </p:txBody>
      </p:sp>
      <p:sp>
        <p:nvSpPr>
          <p:cNvPr id="26" name="Google Shape;26;p81"/>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600"/>
              <a:buFont typeface="Quattrocento Sans"/>
              <a:buNone/>
              <a:defRPr sz="3600">
                <a:solidFill>
                  <a:schemeClr val="lt1"/>
                </a:solidFill>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7" name="Google Shape;27;p8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419100" algn="l">
              <a:lnSpc>
                <a:spcPct val="90000"/>
              </a:lnSpc>
              <a:spcBef>
                <a:spcPts val="900"/>
              </a:spcBef>
              <a:spcAft>
                <a:spcPts val="0"/>
              </a:spcAft>
              <a:buClr>
                <a:srgbClr val="7F7F7F"/>
              </a:buClr>
              <a:buSzPts val="3000"/>
              <a:buChar char="•"/>
              <a:defRPr sz="3000">
                <a:solidFill>
                  <a:srgbClr val="7F7F7F"/>
                </a:solidFill>
                <a:latin typeface="Arial" panose="020B0604020202020204" pitchFamily="34" charset="0"/>
                <a:cs typeface="Arial" panose="020B0604020202020204" pitchFamily="34" charset="0"/>
              </a:defRPr>
            </a:lvl1pPr>
            <a:lvl2pPr marL="914400" lvl="1" indent="-393700" algn="l">
              <a:lnSpc>
                <a:spcPct val="90000"/>
              </a:lnSpc>
              <a:spcBef>
                <a:spcPts val="780"/>
              </a:spcBef>
              <a:spcAft>
                <a:spcPts val="0"/>
              </a:spcAft>
              <a:buClr>
                <a:srgbClr val="7F7F7F"/>
              </a:buClr>
              <a:buSzPts val="2600"/>
              <a:buChar char="•"/>
              <a:defRPr sz="2600">
                <a:solidFill>
                  <a:srgbClr val="7F7F7F"/>
                </a:solidFill>
              </a:defRPr>
            </a:lvl2pPr>
            <a:lvl3pPr marL="1371600" lvl="2" indent="-355600" algn="l">
              <a:lnSpc>
                <a:spcPct val="90000"/>
              </a:lnSpc>
              <a:spcBef>
                <a:spcPts val="600"/>
              </a:spcBef>
              <a:spcAft>
                <a:spcPts val="0"/>
              </a:spcAft>
              <a:buClr>
                <a:srgbClr val="7F7F7F"/>
              </a:buClr>
              <a:buSzPts val="2000"/>
              <a:buChar char="•"/>
              <a:defRPr sz="2000">
                <a:solidFill>
                  <a:srgbClr val="7F7F7F"/>
                </a:solidFill>
              </a:defRPr>
            </a:lvl3pPr>
            <a:lvl4pPr marL="1828800" lvl="3" indent="-342900" algn="l">
              <a:lnSpc>
                <a:spcPct val="90000"/>
              </a:lnSpc>
              <a:spcBef>
                <a:spcPts val="540"/>
              </a:spcBef>
              <a:spcAft>
                <a:spcPts val="0"/>
              </a:spcAft>
              <a:buClr>
                <a:srgbClr val="7F7F7F"/>
              </a:buClr>
              <a:buSzPts val="1800"/>
              <a:buChar char="•"/>
              <a:defRPr sz="1800">
                <a:solidFill>
                  <a:srgbClr val="7F7F7F"/>
                </a:solidFill>
              </a:defRPr>
            </a:lvl4pPr>
            <a:lvl5pPr marL="2286000" lvl="4" indent="-304800" algn="l">
              <a:lnSpc>
                <a:spcPct val="90000"/>
              </a:lnSpc>
              <a:spcBef>
                <a:spcPts val="360"/>
              </a:spcBef>
              <a:spcAft>
                <a:spcPts val="0"/>
              </a:spcAft>
              <a:buClr>
                <a:srgbClr val="7F7F7F"/>
              </a:buClr>
              <a:buSzPts val="1200"/>
              <a:buChar char="•"/>
              <a:defRPr sz="1200">
                <a:solidFill>
                  <a:srgbClr val="7F7F7F"/>
                </a:solidFill>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dirty="0"/>
          </a:p>
        </p:txBody>
      </p:sp>
      <p:sp>
        <p:nvSpPr>
          <p:cNvPr id="28" name="Google Shape;28;p81"/>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81"/>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81"/>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81"/>
          <p:cNvSpPr/>
          <p:nvPr/>
        </p:nvSpPr>
        <p:spPr>
          <a:xfrm>
            <a:off x="0" y="0"/>
            <a:ext cx="12192000" cy="133285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Quattrocento Sans"/>
              <a:cs typeface="Arial" panose="020B0604020202020204" pitchFamily="34" charset="0"/>
              <a:sym typeface="Quattrocento Sans"/>
            </a:endParaRPr>
          </a:p>
        </p:txBody>
      </p:sp>
      <p:pic>
        <p:nvPicPr>
          <p:cNvPr id="32" name="Google Shape;32;p81"/>
          <p:cNvPicPr preferRelativeResize="0"/>
          <p:nvPr/>
        </p:nvPicPr>
        <p:blipFill rotWithShape="1">
          <a:blip r:embed="rId2">
            <a:alphaModFix/>
          </a:blip>
          <a:srcRect/>
          <a:stretch/>
        </p:blipFill>
        <p:spPr>
          <a:xfrm>
            <a:off x="9729385" y="165006"/>
            <a:ext cx="2228850" cy="439428"/>
          </a:xfrm>
          <a:prstGeom prst="rect">
            <a:avLst/>
          </a:prstGeom>
          <a:noFill/>
          <a:ln>
            <a:noFill/>
          </a:ln>
        </p:spPr>
      </p:pic>
    </p:spTree>
    <p:extLst>
      <p:ext uri="{BB962C8B-B14F-4D97-AF65-F5344CB8AC3E}">
        <p14:creationId xmlns:p14="http://schemas.microsoft.com/office/powerpoint/2010/main" val="287435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565655"/>
        </a:solidFill>
        <a:effectLst/>
      </p:bgPr>
    </p:bg>
    <p:spTree>
      <p:nvGrpSpPr>
        <p:cNvPr id="1" name="Shape 15"/>
        <p:cNvGrpSpPr/>
        <p:nvPr/>
      </p:nvGrpSpPr>
      <p:grpSpPr>
        <a:xfrm>
          <a:off x="0" y="0"/>
          <a:ext cx="0" cy="0"/>
          <a:chOff x="0" y="0"/>
          <a:chExt cx="0" cy="0"/>
        </a:xfrm>
      </p:grpSpPr>
      <p:sp>
        <p:nvSpPr>
          <p:cNvPr id="16" name="Google Shape;16;p59"/>
          <p:cNvSpPr/>
          <p:nvPr/>
        </p:nvSpPr>
        <p:spPr>
          <a:xfrm>
            <a:off x="0" y="0"/>
            <a:ext cx="12192000" cy="4866468"/>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7" name="Google Shape;17;p59"/>
          <p:cNvSpPr txBox="1">
            <a:spLocks noGrp="1"/>
          </p:cNvSpPr>
          <p:nvPr>
            <p:ph type="ctrTitle"/>
          </p:nvPr>
        </p:nvSpPr>
        <p:spPr>
          <a:xfrm>
            <a:off x="838200" y="2061006"/>
            <a:ext cx="10515600" cy="23876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5400"/>
              <a:buFont typeface="Quattrocento Sans"/>
              <a:buNone/>
              <a:defRPr sz="5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59"/>
          <p:cNvSpPr txBox="1">
            <a:spLocks noGrp="1"/>
          </p:cNvSpPr>
          <p:nvPr>
            <p:ph type="subTitle" idx="1"/>
          </p:nvPr>
        </p:nvSpPr>
        <p:spPr>
          <a:xfrm>
            <a:off x="838202" y="5110609"/>
            <a:ext cx="10515598" cy="1137793"/>
          </a:xfrm>
          <a:prstGeom prst="rect">
            <a:avLst/>
          </a:prstGeom>
          <a:noFill/>
          <a:ln>
            <a:noFill/>
          </a:ln>
        </p:spPr>
        <p:txBody>
          <a:bodyPr spcFirstLastPara="1" wrap="square" lIns="91425" tIns="45700" rIns="91425" bIns="45700" anchor="t" anchorCtr="0">
            <a:normAutofit/>
          </a:bodyPr>
          <a:lstStyle>
            <a:lvl1pPr lvl="0" algn="r">
              <a:lnSpc>
                <a:spcPct val="150000"/>
              </a:lnSpc>
              <a:spcBef>
                <a:spcPts val="600"/>
              </a:spcBef>
              <a:spcAft>
                <a:spcPts val="0"/>
              </a:spcAft>
              <a:buClr>
                <a:schemeClr val="lt1"/>
              </a:buClr>
              <a:buSzPts val="2800"/>
              <a:buNone/>
              <a:defRPr sz="2800">
                <a:solidFill>
                  <a:schemeClr val="lt1"/>
                </a:solidFill>
                <a:latin typeface="Quattrocento Sans"/>
                <a:ea typeface="Quattrocento Sans"/>
                <a:cs typeface="Quattrocento Sans"/>
                <a:sym typeface="Quattrocento Sans"/>
              </a:defRPr>
            </a:lvl1pPr>
            <a:lvl2pPr lvl="1" algn="ctr">
              <a:lnSpc>
                <a:spcPct val="90000"/>
              </a:lnSpc>
              <a:spcBef>
                <a:spcPts val="600"/>
              </a:spcBef>
              <a:spcAft>
                <a:spcPts val="0"/>
              </a:spcAft>
              <a:buClr>
                <a:schemeClr val="dk1"/>
              </a:buClr>
              <a:buSzPts val="2000"/>
              <a:buNone/>
              <a:defRPr sz="2000"/>
            </a:lvl2pPr>
            <a:lvl3pPr lvl="2" algn="ctr">
              <a:lnSpc>
                <a:spcPct val="90000"/>
              </a:lnSpc>
              <a:spcBef>
                <a:spcPts val="540"/>
              </a:spcBef>
              <a:spcAft>
                <a:spcPts val="0"/>
              </a:spcAft>
              <a:buClr>
                <a:schemeClr val="dk1"/>
              </a:buClr>
              <a:buSzPts val="1800"/>
              <a:buNone/>
              <a:defRPr sz="1800"/>
            </a:lvl3pPr>
            <a:lvl4pPr lvl="3" algn="ctr">
              <a:lnSpc>
                <a:spcPct val="90000"/>
              </a:lnSpc>
              <a:spcBef>
                <a:spcPts val="480"/>
              </a:spcBef>
              <a:spcAft>
                <a:spcPts val="0"/>
              </a:spcAft>
              <a:buClr>
                <a:schemeClr val="dk1"/>
              </a:buClr>
              <a:buSzPts val="1600"/>
              <a:buNone/>
              <a:defRPr sz="1600"/>
            </a:lvl4pPr>
            <a:lvl5pPr lvl="4" algn="ctr">
              <a:lnSpc>
                <a:spcPct val="90000"/>
              </a:lnSpc>
              <a:spcBef>
                <a:spcPts val="480"/>
              </a:spcBef>
              <a:spcAft>
                <a:spcPts val="0"/>
              </a:spcAft>
              <a:buClr>
                <a:schemeClr val="dk1"/>
              </a:buClr>
              <a:buSzPts val="1600"/>
              <a:buNone/>
              <a:defRPr sz="1600"/>
            </a:lvl5pPr>
            <a:lvl6pPr lvl="5" algn="ctr">
              <a:lnSpc>
                <a:spcPct val="90000"/>
              </a:lnSpc>
              <a:spcBef>
                <a:spcPts val="480"/>
              </a:spcBef>
              <a:spcAft>
                <a:spcPts val="0"/>
              </a:spcAft>
              <a:buClr>
                <a:schemeClr val="dk1"/>
              </a:buClr>
              <a:buSzPts val="1600"/>
              <a:buNone/>
              <a:defRPr sz="1600"/>
            </a:lvl6pPr>
            <a:lvl7pPr lvl="6" algn="ctr">
              <a:lnSpc>
                <a:spcPct val="90000"/>
              </a:lnSpc>
              <a:spcBef>
                <a:spcPts val="480"/>
              </a:spcBef>
              <a:spcAft>
                <a:spcPts val="0"/>
              </a:spcAft>
              <a:buClr>
                <a:schemeClr val="dk1"/>
              </a:buClr>
              <a:buSzPts val="1600"/>
              <a:buNone/>
              <a:defRPr sz="1600"/>
            </a:lvl7pPr>
            <a:lvl8pPr lvl="7" algn="ctr">
              <a:lnSpc>
                <a:spcPct val="90000"/>
              </a:lnSpc>
              <a:spcBef>
                <a:spcPts val="480"/>
              </a:spcBef>
              <a:spcAft>
                <a:spcPts val="0"/>
              </a:spcAft>
              <a:buClr>
                <a:schemeClr val="dk1"/>
              </a:buClr>
              <a:buSzPts val="1600"/>
              <a:buNone/>
              <a:defRPr sz="1600"/>
            </a:lvl8pPr>
            <a:lvl9pPr lvl="8" algn="ctr">
              <a:lnSpc>
                <a:spcPct val="90000"/>
              </a:lnSpc>
              <a:spcBef>
                <a:spcPts val="480"/>
              </a:spcBef>
              <a:spcAft>
                <a:spcPts val="0"/>
              </a:spcAft>
              <a:buClr>
                <a:schemeClr val="dk1"/>
              </a:buClr>
              <a:buSzPts val="1600"/>
              <a:buNone/>
              <a:defRPr sz="1600"/>
            </a:lvl9pPr>
          </a:lstStyle>
          <a:p>
            <a:endParaRPr/>
          </a:p>
        </p:txBody>
      </p:sp>
      <p:sp>
        <p:nvSpPr>
          <p:cNvPr id="19" name="Google Shape;19;p59"/>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59"/>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59"/>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22" name="Google Shape;22;p59"/>
          <p:cNvSpPr/>
          <p:nvPr/>
        </p:nvSpPr>
        <p:spPr>
          <a:xfrm>
            <a:off x="0" y="0"/>
            <a:ext cx="12192000" cy="4866468"/>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23" name="Google Shape;23;p59"/>
          <p:cNvPicPr preferRelativeResize="0"/>
          <p:nvPr/>
        </p:nvPicPr>
        <p:blipFill rotWithShape="1">
          <a:blip r:embed="rId2">
            <a:alphaModFix/>
          </a:blip>
          <a:srcRect/>
          <a:stretch/>
        </p:blipFill>
        <p:spPr>
          <a:xfrm>
            <a:off x="390525" y="315939"/>
            <a:ext cx="4686300" cy="923925"/>
          </a:xfrm>
          <a:prstGeom prst="rect">
            <a:avLst/>
          </a:prstGeom>
          <a:noFill/>
          <a:ln>
            <a:noFill/>
          </a:ln>
        </p:spPr>
      </p:pic>
    </p:spTree>
    <p:extLst>
      <p:ext uri="{BB962C8B-B14F-4D97-AF65-F5344CB8AC3E}">
        <p14:creationId xmlns:p14="http://schemas.microsoft.com/office/powerpoint/2010/main" val="86193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24"/>
        <p:cNvGrpSpPr/>
        <p:nvPr/>
      </p:nvGrpSpPr>
      <p:grpSpPr>
        <a:xfrm>
          <a:off x="0" y="0"/>
          <a:ext cx="0" cy="0"/>
          <a:chOff x="0" y="0"/>
          <a:chExt cx="0" cy="0"/>
        </a:xfrm>
      </p:grpSpPr>
      <p:sp>
        <p:nvSpPr>
          <p:cNvPr id="25" name="Google Shape;25;p60"/>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6" name="Google Shape;26;p60"/>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6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419100" algn="l">
              <a:lnSpc>
                <a:spcPct val="90000"/>
              </a:lnSpc>
              <a:spcBef>
                <a:spcPts val="900"/>
              </a:spcBef>
              <a:spcAft>
                <a:spcPts val="0"/>
              </a:spcAft>
              <a:buClr>
                <a:srgbClr val="7F7F7F"/>
              </a:buClr>
              <a:buSzPts val="3000"/>
              <a:buChar char="•"/>
              <a:defRPr sz="3000">
                <a:solidFill>
                  <a:srgbClr val="7F7F7F"/>
                </a:solidFill>
              </a:defRPr>
            </a:lvl1pPr>
            <a:lvl2pPr marL="914400" lvl="1" indent="-393700" algn="l">
              <a:lnSpc>
                <a:spcPct val="90000"/>
              </a:lnSpc>
              <a:spcBef>
                <a:spcPts val="780"/>
              </a:spcBef>
              <a:spcAft>
                <a:spcPts val="0"/>
              </a:spcAft>
              <a:buClr>
                <a:srgbClr val="7F7F7F"/>
              </a:buClr>
              <a:buSzPts val="2600"/>
              <a:buChar char="•"/>
              <a:defRPr sz="2600">
                <a:solidFill>
                  <a:srgbClr val="7F7F7F"/>
                </a:solidFill>
              </a:defRPr>
            </a:lvl2pPr>
            <a:lvl3pPr marL="1371600" lvl="2" indent="-355600" algn="l">
              <a:lnSpc>
                <a:spcPct val="90000"/>
              </a:lnSpc>
              <a:spcBef>
                <a:spcPts val="600"/>
              </a:spcBef>
              <a:spcAft>
                <a:spcPts val="0"/>
              </a:spcAft>
              <a:buClr>
                <a:srgbClr val="7F7F7F"/>
              </a:buClr>
              <a:buSzPts val="2000"/>
              <a:buChar char="•"/>
              <a:defRPr sz="2000">
                <a:solidFill>
                  <a:srgbClr val="7F7F7F"/>
                </a:solidFill>
              </a:defRPr>
            </a:lvl3pPr>
            <a:lvl4pPr marL="1828800" lvl="3" indent="-342900" algn="l">
              <a:lnSpc>
                <a:spcPct val="90000"/>
              </a:lnSpc>
              <a:spcBef>
                <a:spcPts val="540"/>
              </a:spcBef>
              <a:spcAft>
                <a:spcPts val="0"/>
              </a:spcAft>
              <a:buClr>
                <a:srgbClr val="7F7F7F"/>
              </a:buClr>
              <a:buSzPts val="1800"/>
              <a:buChar char="•"/>
              <a:defRPr sz="1800">
                <a:solidFill>
                  <a:srgbClr val="7F7F7F"/>
                </a:solidFill>
              </a:defRPr>
            </a:lvl4pPr>
            <a:lvl5pPr marL="2286000" lvl="4" indent="-304800" algn="l">
              <a:lnSpc>
                <a:spcPct val="90000"/>
              </a:lnSpc>
              <a:spcBef>
                <a:spcPts val="360"/>
              </a:spcBef>
              <a:spcAft>
                <a:spcPts val="0"/>
              </a:spcAft>
              <a:buClr>
                <a:srgbClr val="7F7F7F"/>
              </a:buClr>
              <a:buSzPts val="1200"/>
              <a:buChar char="•"/>
              <a:defRPr sz="1200">
                <a:solidFill>
                  <a:srgbClr val="7F7F7F"/>
                </a:solidFill>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28" name="Google Shape;28;p60"/>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0"/>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60"/>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60"/>
          <p:cNvSpPr/>
          <p:nvPr/>
        </p:nvSpPr>
        <p:spPr>
          <a:xfrm>
            <a:off x="0" y="0"/>
            <a:ext cx="12192000" cy="133285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32" name="Google Shape;32;p60"/>
          <p:cNvPicPr preferRelativeResize="0"/>
          <p:nvPr/>
        </p:nvPicPr>
        <p:blipFill rotWithShape="1">
          <a:blip r:embed="rId2">
            <a:alphaModFix/>
          </a:blip>
          <a:srcRect/>
          <a:stretch/>
        </p:blipFill>
        <p:spPr>
          <a:xfrm>
            <a:off x="9729385" y="165006"/>
            <a:ext cx="2228850" cy="439428"/>
          </a:xfrm>
          <a:prstGeom prst="rect">
            <a:avLst/>
          </a:prstGeom>
          <a:noFill/>
          <a:ln>
            <a:noFill/>
          </a:ln>
        </p:spPr>
      </p:pic>
    </p:spTree>
    <p:extLst>
      <p:ext uri="{BB962C8B-B14F-4D97-AF65-F5344CB8AC3E}">
        <p14:creationId xmlns:p14="http://schemas.microsoft.com/office/powerpoint/2010/main" val="3086512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33"/>
        <p:cNvGrpSpPr/>
        <p:nvPr/>
      </p:nvGrpSpPr>
      <p:grpSpPr>
        <a:xfrm>
          <a:off x="0" y="0"/>
          <a:ext cx="0" cy="0"/>
          <a:chOff x="0" y="0"/>
          <a:chExt cx="0" cy="0"/>
        </a:xfrm>
      </p:grpSpPr>
      <p:sp>
        <p:nvSpPr>
          <p:cNvPr id="34" name="Google Shape;34;p61"/>
          <p:cNvSpPr/>
          <p:nvPr/>
        </p:nvSpPr>
        <p:spPr>
          <a:xfrm>
            <a:off x="0" y="1709738"/>
            <a:ext cx="12192000" cy="357518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5" name="Google Shape;35;p61"/>
          <p:cNvSpPr txBox="1">
            <a:spLocks noGrp="1"/>
          </p:cNvSpPr>
          <p:nvPr>
            <p:ph type="title"/>
          </p:nvPr>
        </p:nvSpPr>
        <p:spPr>
          <a:xfrm>
            <a:off x="838201" y="2402238"/>
            <a:ext cx="10515599" cy="218722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1"/>
              </a:buClr>
              <a:buSzPts val="4800"/>
              <a:buFont typeface="Quattrocento Sans"/>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61"/>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1"/>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1"/>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572572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9"/>
        <p:cNvGrpSpPr/>
        <p:nvPr/>
      </p:nvGrpSpPr>
      <p:grpSpPr>
        <a:xfrm>
          <a:off x="0" y="0"/>
          <a:ext cx="0" cy="0"/>
          <a:chOff x="0" y="0"/>
          <a:chExt cx="0" cy="0"/>
        </a:xfrm>
      </p:grpSpPr>
      <p:sp>
        <p:nvSpPr>
          <p:cNvPr id="40" name="Google Shape;40;p62"/>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1" name="Google Shape;41;p62"/>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660"/>
              </a:spcBef>
              <a:spcAft>
                <a:spcPts val="0"/>
              </a:spcAft>
              <a:buClr>
                <a:srgbClr val="7F7F7F"/>
              </a:buClr>
              <a:buSzPts val="2200"/>
              <a:buChar char="•"/>
              <a:defRPr sz="2200">
                <a:solidFill>
                  <a:srgbClr val="7F7F7F"/>
                </a:solidFill>
              </a:defRPr>
            </a:lvl1pPr>
            <a:lvl2pPr marL="914400" lvl="1" indent="-342900" algn="l">
              <a:lnSpc>
                <a:spcPct val="90000"/>
              </a:lnSpc>
              <a:spcBef>
                <a:spcPts val="540"/>
              </a:spcBef>
              <a:spcAft>
                <a:spcPts val="0"/>
              </a:spcAft>
              <a:buClr>
                <a:srgbClr val="7F7F7F"/>
              </a:buClr>
              <a:buSzPts val="1800"/>
              <a:buChar char="•"/>
              <a:defRPr sz="1800">
                <a:solidFill>
                  <a:srgbClr val="7F7F7F"/>
                </a:solidFill>
              </a:defRPr>
            </a:lvl2pPr>
            <a:lvl3pPr marL="1371600" lvl="2" indent="-330200" algn="l">
              <a:lnSpc>
                <a:spcPct val="90000"/>
              </a:lnSpc>
              <a:spcBef>
                <a:spcPts val="480"/>
              </a:spcBef>
              <a:spcAft>
                <a:spcPts val="0"/>
              </a:spcAft>
              <a:buClr>
                <a:srgbClr val="7F7F7F"/>
              </a:buClr>
              <a:buSzPts val="1600"/>
              <a:buChar char="•"/>
              <a:defRPr sz="1600">
                <a:solidFill>
                  <a:srgbClr val="7F7F7F"/>
                </a:solidFill>
              </a:defRPr>
            </a:lvl3pPr>
            <a:lvl4pPr marL="1828800" lvl="3" indent="-298450" algn="l">
              <a:lnSpc>
                <a:spcPct val="90000"/>
              </a:lnSpc>
              <a:spcBef>
                <a:spcPts val="330"/>
              </a:spcBef>
              <a:spcAft>
                <a:spcPts val="0"/>
              </a:spcAft>
              <a:buClr>
                <a:srgbClr val="7F7F7F"/>
              </a:buClr>
              <a:buSzPts val="1100"/>
              <a:buChar char="•"/>
              <a:defRPr sz="1100">
                <a:solidFill>
                  <a:srgbClr val="7F7F7F"/>
                </a:solidFill>
              </a:defRPr>
            </a:lvl4pPr>
            <a:lvl5pPr marL="2286000" lvl="4" indent="-298450" algn="l">
              <a:lnSpc>
                <a:spcPct val="90000"/>
              </a:lnSpc>
              <a:spcBef>
                <a:spcPts val="330"/>
              </a:spcBef>
              <a:spcAft>
                <a:spcPts val="0"/>
              </a:spcAft>
              <a:buClr>
                <a:srgbClr val="7F7F7F"/>
              </a:buClr>
              <a:buSzPts val="1100"/>
              <a:buChar char="•"/>
              <a:defRPr sz="1100">
                <a:solidFill>
                  <a:srgbClr val="7F7F7F"/>
                </a:solidFill>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43" name="Google Shape;43;p6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660"/>
              </a:spcBef>
              <a:spcAft>
                <a:spcPts val="0"/>
              </a:spcAft>
              <a:buClr>
                <a:srgbClr val="7F7F7F"/>
              </a:buClr>
              <a:buSzPts val="2200"/>
              <a:buChar char="•"/>
              <a:defRPr sz="2200">
                <a:solidFill>
                  <a:srgbClr val="7F7F7F"/>
                </a:solidFill>
              </a:defRPr>
            </a:lvl1pPr>
            <a:lvl2pPr marL="914400" lvl="1" indent="-342900" algn="l">
              <a:lnSpc>
                <a:spcPct val="90000"/>
              </a:lnSpc>
              <a:spcBef>
                <a:spcPts val="540"/>
              </a:spcBef>
              <a:spcAft>
                <a:spcPts val="0"/>
              </a:spcAft>
              <a:buClr>
                <a:srgbClr val="7F7F7F"/>
              </a:buClr>
              <a:buSzPts val="1800"/>
              <a:buChar char="•"/>
              <a:defRPr sz="1800">
                <a:solidFill>
                  <a:srgbClr val="7F7F7F"/>
                </a:solidFill>
              </a:defRPr>
            </a:lvl2pPr>
            <a:lvl3pPr marL="1371600" lvl="2" indent="-330200" algn="l">
              <a:lnSpc>
                <a:spcPct val="90000"/>
              </a:lnSpc>
              <a:spcBef>
                <a:spcPts val="480"/>
              </a:spcBef>
              <a:spcAft>
                <a:spcPts val="0"/>
              </a:spcAft>
              <a:buClr>
                <a:srgbClr val="7F7F7F"/>
              </a:buClr>
              <a:buSzPts val="1600"/>
              <a:buChar char="•"/>
              <a:defRPr sz="1600">
                <a:solidFill>
                  <a:srgbClr val="7F7F7F"/>
                </a:solidFill>
              </a:defRPr>
            </a:lvl3pPr>
            <a:lvl4pPr marL="1828800" lvl="3" indent="-298450" algn="l">
              <a:lnSpc>
                <a:spcPct val="90000"/>
              </a:lnSpc>
              <a:spcBef>
                <a:spcPts val="330"/>
              </a:spcBef>
              <a:spcAft>
                <a:spcPts val="0"/>
              </a:spcAft>
              <a:buClr>
                <a:srgbClr val="7F7F7F"/>
              </a:buClr>
              <a:buSzPts val="1100"/>
              <a:buChar char="•"/>
              <a:defRPr sz="1100">
                <a:solidFill>
                  <a:srgbClr val="7F7F7F"/>
                </a:solidFill>
              </a:defRPr>
            </a:lvl4pPr>
            <a:lvl5pPr marL="2286000" lvl="4" indent="-298450" algn="l">
              <a:lnSpc>
                <a:spcPct val="90000"/>
              </a:lnSpc>
              <a:spcBef>
                <a:spcPts val="330"/>
              </a:spcBef>
              <a:spcAft>
                <a:spcPts val="0"/>
              </a:spcAft>
              <a:buClr>
                <a:srgbClr val="7F7F7F"/>
              </a:buClr>
              <a:buSzPts val="1100"/>
              <a:buChar char="•"/>
              <a:defRPr sz="1100">
                <a:solidFill>
                  <a:srgbClr val="7F7F7F"/>
                </a:solidFill>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44" name="Google Shape;44;p62"/>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2"/>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62"/>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47" name="Google Shape;47;p62"/>
          <p:cNvSpPr/>
          <p:nvPr/>
        </p:nvSpPr>
        <p:spPr>
          <a:xfrm>
            <a:off x="0" y="0"/>
            <a:ext cx="12192000" cy="133285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48" name="Google Shape;48;p62"/>
          <p:cNvPicPr preferRelativeResize="0"/>
          <p:nvPr/>
        </p:nvPicPr>
        <p:blipFill rotWithShape="1">
          <a:blip r:embed="rId2">
            <a:alphaModFix/>
          </a:blip>
          <a:srcRect/>
          <a:stretch/>
        </p:blipFill>
        <p:spPr>
          <a:xfrm>
            <a:off x="9729385" y="165006"/>
            <a:ext cx="2228850" cy="439428"/>
          </a:xfrm>
          <a:prstGeom prst="rect">
            <a:avLst/>
          </a:prstGeom>
          <a:noFill/>
          <a:ln>
            <a:noFill/>
          </a:ln>
        </p:spPr>
      </p:pic>
    </p:spTree>
    <p:extLst>
      <p:ext uri="{BB962C8B-B14F-4D97-AF65-F5344CB8AC3E}">
        <p14:creationId xmlns:p14="http://schemas.microsoft.com/office/powerpoint/2010/main" val="1221213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9"/>
        <p:cNvGrpSpPr/>
        <p:nvPr/>
      </p:nvGrpSpPr>
      <p:grpSpPr>
        <a:xfrm>
          <a:off x="0" y="0"/>
          <a:ext cx="0" cy="0"/>
          <a:chOff x="0" y="0"/>
          <a:chExt cx="0" cy="0"/>
        </a:xfrm>
      </p:grpSpPr>
      <p:sp>
        <p:nvSpPr>
          <p:cNvPr id="50" name="Google Shape;50;p63"/>
          <p:cNvSpPr/>
          <p:nvPr/>
        </p:nvSpPr>
        <p:spPr>
          <a:xfrm>
            <a:off x="5656882" y="1709738"/>
            <a:ext cx="6535119" cy="357518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51" name="Google Shape;51;p63"/>
          <p:cNvSpPr txBox="1">
            <a:spLocks noGrp="1"/>
          </p:cNvSpPr>
          <p:nvPr>
            <p:ph type="title"/>
          </p:nvPr>
        </p:nvSpPr>
        <p:spPr>
          <a:xfrm>
            <a:off x="838201" y="2402238"/>
            <a:ext cx="4508715" cy="218722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0055A4"/>
              </a:buClr>
              <a:buSzPts val="4800"/>
              <a:buFont typeface="Quattrocento Sans"/>
              <a:buNone/>
              <a:defRPr sz="4800">
                <a:solidFill>
                  <a:srgbClr val="0055A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63"/>
          <p:cNvSpPr txBox="1">
            <a:spLocks noGrp="1"/>
          </p:cNvSpPr>
          <p:nvPr>
            <p:ph type="body" idx="1"/>
          </p:nvPr>
        </p:nvSpPr>
        <p:spPr>
          <a:xfrm>
            <a:off x="6323308" y="2402237"/>
            <a:ext cx="5269424" cy="2187226"/>
          </a:xfrm>
          <a:prstGeom prst="rect">
            <a:avLst/>
          </a:prstGeom>
          <a:noFill/>
          <a:ln>
            <a:noFill/>
          </a:ln>
        </p:spPr>
        <p:txBody>
          <a:bodyPr spcFirstLastPara="1" wrap="square" lIns="91425" tIns="45700" rIns="91425" bIns="45700" anchor="ctr" anchorCtr="0">
            <a:normAutofit/>
          </a:bodyPr>
          <a:lstStyle>
            <a:lvl1pPr marL="457200" lvl="0" indent="-228600" algn="l">
              <a:lnSpc>
                <a:spcPct val="150000"/>
              </a:lnSpc>
              <a:spcBef>
                <a:spcPts val="840"/>
              </a:spcBef>
              <a:spcAft>
                <a:spcPts val="0"/>
              </a:spcAft>
              <a:buClr>
                <a:schemeClr val="lt1"/>
              </a:buClr>
              <a:buSzPts val="2800"/>
              <a:buNone/>
              <a:defRPr sz="2800">
                <a:solidFill>
                  <a:schemeClr val="lt1"/>
                </a:solidFill>
                <a:latin typeface="Quattrocento Sans"/>
                <a:ea typeface="Quattrocento Sans"/>
                <a:cs typeface="Quattrocento Sans"/>
                <a:sym typeface="Quattrocento Sans"/>
              </a:defRPr>
            </a:lvl1pPr>
            <a:lvl2pPr marL="914400" lvl="1" indent="-228600" algn="l">
              <a:lnSpc>
                <a:spcPct val="90000"/>
              </a:lnSpc>
              <a:spcBef>
                <a:spcPts val="600"/>
              </a:spcBef>
              <a:spcAft>
                <a:spcPts val="0"/>
              </a:spcAft>
              <a:buClr>
                <a:schemeClr val="dk1"/>
              </a:buClr>
              <a:buSzPts val="2000"/>
              <a:buNone/>
              <a:defRPr sz="2000"/>
            </a:lvl2pPr>
            <a:lvl3pPr marL="1371600" lvl="2" indent="-228600" algn="l">
              <a:lnSpc>
                <a:spcPct val="90000"/>
              </a:lnSpc>
              <a:spcBef>
                <a:spcPts val="540"/>
              </a:spcBef>
              <a:spcAft>
                <a:spcPts val="0"/>
              </a:spcAft>
              <a:buClr>
                <a:schemeClr val="dk1"/>
              </a:buClr>
              <a:buSzPts val="1800"/>
              <a:buNone/>
              <a:defRPr sz="1800"/>
            </a:lvl3pPr>
            <a:lvl4pPr marL="1828800" lvl="3" indent="-228600" algn="l">
              <a:lnSpc>
                <a:spcPct val="90000"/>
              </a:lnSpc>
              <a:spcBef>
                <a:spcPts val="480"/>
              </a:spcBef>
              <a:spcAft>
                <a:spcPts val="0"/>
              </a:spcAft>
              <a:buClr>
                <a:schemeClr val="dk1"/>
              </a:buClr>
              <a:buSzPts val="1600"/>
              <a:buNone/>
              <a:defRPr sz="1600"/>
            </a:lvl4pPr>
            <a:lvl5pPr marL="2286000" lvl="4" indent="-228600" algn="l">
              <a:lnSpc>
                <a:spcPct val="90000"/>
              </a:lnSpc>
              <a:spcBef>
                <a:spcPts val="480"/>
              </a:spcBef>
              <a:spcAft>
                <a:spcPts val="0"/>
              </a:spcAft>
              <a:buClr>
                <a:schemeClr val="dk1"/>
              </a:buClr>
              <a:buSzPts val="1600"/>
              <a:buNone/>
              <a:defRPr sz="1600"/>
            </a:lvl5pPr>
            <a:lvl6pPr marL="2743200" lvl="5" indent="-228600" algn="l">
              <a:lnSpc>
                <a:spcPct val="90000"/>
              </a:lnSpc>
              <a:spcBef>
                <a:spcPts val="480"/>
              </a:spcBef>
              <a:spcAft>
                <a:spcPts val="0"/>
              </a:spcAft>
              <a:buClr>
                <a:schemeClr val="dk1"/>
              </a:buClr>
              <a:buSzPts val="1600"/>
              <a:buNone/>
              <a:defRPr sz="1600"/>
            </a:lvl6pPr>
            <a:lvl7pPr marL="3200400" lvl="6" indent="-228600" algn="l">
              <a:lnSpc>
                <a:spcPct val="90000"/>
              </a:lnSpc>
              <a:spcBef>
                <a:spcPts val="480"/>
              </a:spcBef>
              <a:spcAft>
                <a:spcPts val="0"/>
              </a:spcAft>
              <a:buClr>
                <a:schemeClr val="dk1"/>
              </a:buClr>
              <a:buSzPts val="1600"/>
              <a:buNone/>
              <a:defRPr sz="1600"/>
            </a:lvl7pPr>
            <a:lvl8pPr marL="3657600" lvl="7" indent="-228600" algn="l">
              <a:lnSpc>
                <a:spcPct val="90000"/>
              </a:lnSpc>
              <a:spcBef>
                <a:spcPts val="480"/>
              </a:spcBef>
              <a:spcAft>
                <a:spcPts val="0"/>
              </a:spcAft>
              <a:buClr>
                <a:schemeClr val="dk1"/>
              </a:buClr>
              <a:buSzPts val="1600"/>
              <a:buNone/>
              <a:defRPr sz="1600"/>
            </a:lvl8pPr>
            <a:lvl9pPr marL="4114800" lvl="8" indent="-228600" algn="l">
              <a:lnSpc>
                <a:spcPct val="90000"/>
              </a:lnSpc>
              <a:spcBef>
                <a:spcPts val="480"/>
              </a:spcBef>
              <a:spcAft>
                <a:spcPts val="0"/>
              </a:spcAft>
              <a:buClr>
                <a:schemeClr val="dk1"/>
              </a:buClr>
              <a:buSzPts val="1600"/>
              <a:buNone/>
              <a:defRPr sz="1600"/>
            </a:lvl9pPr>
          </a:lstStyle>
          <a:p>
            <a:endParaRPr/>
          </a:p>
        </p:txBody>
      </p:sp>
      <p:sp>
        <p:nvSpPr>
          <p:cNvPr id="53" name="Google Shape;53;p63"/>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63"/>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63"/>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56" name="Google Shape;56;p63"/>
          <p:cNvSpPr/>
          <p:nvPr/>
        </p:nvSpPr>
        <p:spPr>
          <a:xfrm>
            <a:off x="5656882" y="1709738"/>
            <a:ext cx="6535119" cy="357518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57" name="Google Shape;57;p63"/>
          <p:cNvPicPr preferRelativeResize="0"/>
          <p:nvPr/>
        </p:nvPicPr>
        <p:blipFill rotWithShape="1">
          <a:blip r:embed="rId2">
            <a:alphaModFix/>
          </a:blip>
          <a:srcRect/>
          <a:stretch/>
        </p:blipFill>
        <p:spPr>
          <a:xfrm>
            <a:off x="6787643" y="3074570"/>
            <a:ext cx="4273596" cy="842559"/>
          </a:xfrm>
          <a:prstGeom prst="rect">
            <a:avLst/>
          </a:prstGeom>
          <a:noFill/>
          <a:ln>
            <a:noFill/>
          </a:ln>
        </p:spPr>
      </p:pic>
    </p:spTree>
    <p:extLst>
      <p:ext uri="{BB962C8B-B14F-4D97-AF65-F5344CB8AC3E}">
        <p14:creationId xmlns:p14="http://schemas.microsoft.com/office/powerpoint/2010/main" val="35230989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8"/>
        <p:cNvGrpSpPr/>
        <p:nvPr/>
      </p:nvGrpSpPr>
      <p:grpSpPr>
        <a:xfrm>
          <a:off x="0" y="0"/>
          <a:ext cx="0" cy="0"/>
          <a:chOff x="0" y="0"/>
          <a:chExt cx="0" cy="0"/>
        </a:xfrm>
      </p:grpSpPr>
      <p:sp>
        <p:nvSpPr>
          <p:cNvPr id="59" name="Google Shape;59;p64"/>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0" name="Google Shape;60;p64"/>
          <p:cNvSpPr txBox="1">
            <a:spLocks noGrp="1"/>
          </p:cNvSpPr>
          <p:nvPr>
            <p:ph type="title"/>
          </p:nvPr>
        </p:nvSpPr>
        <p:spPr>
          <a:xfrm>
            <a:off x="604434" y="0"/>
            <a:ext cx="10749367" cy="120886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64"/>
          <p:cNvSpPr txBox="1">
            <a:spLocks noGrp="1"/>
          </p:cNvSpPr>
          <p:nvPr>
            <p:ph type="body" idx="1"/>
          </p:nvPr>
        </p:nvSpPr>
        <p:spPr>
          <a:xfrm>
            <a:off x="838201" y="1825625"/>
            <a:ext cx="4167753"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660"/>
              </a:spcBef>
              <a:spcAft>
                <a:spcPts val="0"/>
              </a:spcAft>
              <a:buClr>
                <a:srgbClr val="7F7F7F"/>
              </a:buClr>
              <a:buSzPts val="2200"/>
              <a:buNone/>
              <a:defRPr sz="2200">
                <a:solidFill>
                  <a:srgbClr val="7F7F7F"/>
                </a:solidFill>
              </a:defRPr>
            </a:lvl1pPr>
            <a:lvl2pPr marL="914400" lvl="1" indent="-342900" algn="l">
              <a:lnSpc>
                <a:spcPct val="150000"/>
              </a:lnSpc>
              <a:spcBef>
                <a:spcPts val="1200"/>
              </a:spcBef>
              <a:spcAft>
                <a:spcPts val="0"/>
              </a:spcAft>
              <a:buClr>
                <a:srgbClr val="7F7F7F"/>
              </a:buClr>
              <a:buSzPts val="1800"/>
              <a:buChar char="•"/>
              <a:defRPr sz="1800">
                <a:solidFill>
                  <a:srgbClr val="7F7F7F"/>
                </a:solidFill>
              </a:defRPr>
            </a:lvl2pPr>
            <a:lvl3pPr marL="1371600" lvl="2" indent="-304800" algn="l">
              <a:lnSpc>
                <a:spcPct val="150000"/>
              </a:lnSpc>
              <a:spcBef>
                <a:spcPts val="1200"/>
              </a:spcBef>
              <a:spcAft>
                <a:spcPts val="0"/>
              </a:spcAft>
              <a:buClr>
                <a:srgbClr val="7F7F7F"/>
              </a:buClr>
              <a:buSzPts val="1200"/>
              <a:buChar char="•"/>
              <a:defRPr sz="1200">
                <a:solidFill>
                  <a:srgbClr val="7F7F7F"/>
                </a:solidFill>
              </a:defRPr>
            </a:lvl3pPr>
            <a:lvl4pPr marL="1828800" lvl="3" indent="-298450" algn="l">
              <a:lnSpc>
                <a:spcPct val="150000"/>
              </a:lnSpc>
              <a:spcBef>
                <a:spcPts val="1200"/>
              </a:spcBef>
              <a:spcAft>
                <a:spcPts val="0"/>
              </a:spcAft>
              <a:buClr>
                <a:srgbClr val="7F7F7F"/>
              </a:buClr>
              <a:buSzPts val="1100"/>
              <a:buChar char="•"/>
              <a:defRPr sz="1100">
                <a:solidFill>
                  <a:srgbClr val="7F7F7F"/>
                </a:solidFill>
              </a:defRPr>
            </a:lvl4pPr>
            <a:lvl5pPr marL="2286000" lvl="4" indent="-298450" algn="l">
              <a:lnSpc>
                <a:spcPct val="150000"/>
              </a:lnSpc>
              <a:spcBef>
                <a:spcPts val="1200"/>
              </a:spcBef>
              <a:spcAft>
                <a:spcPts val="0"/>
              </a:spcAft>
              <a:buClr>
                <a:srgbClr val="7F7F7F"/>
              </a:buClr>
              <a:buSzPts val="1100"/>
              <a:buChar char="•"/>
              <a:defRPr sz="1100">
                <a:solidFill>
                  <a:srgbClr val="7F7F7F"/>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62" name="Google Shape;62;p64"/>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64"/>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64"/>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64"/>
          <p:cNvSpPr/>
          <p:nvPr/>
        </p:nvSpPr>
        <p:spPr>
          <a:xfrm>
            <a:off x="0" y="0"/>
            <a:ext cx="12192000" cy="133285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66" name="Google Shape;66;p64"/>
          <p:cNvPicPr preferRelativeResize="0"/>
          <p:nvPr/>
        </p:nvPicPr>
        <p:blipFill rotWithShape="1">
          <a:blip r:embed="rId2">
            <a:alphaModFix/>
          </a:blip>
          <a:srcRect/>
          <a:stretch/>
        </p:blipFill>
        <p:spPr>
          <a:xfrm>
            <a:off x="9729385" y="165006"/>
            <a:ext cx="2228850" cy="439428"/>
          </a:xfrm>
          <a:prstGeom prst="rect">
            <a:avLst/>
          </a:prstGeom>
          <a:noFill/>
          <a:ln>
            <a:noFill/>
          </a:ln>
        </p:spPr>
      </p:pic>
    </p:spTree>
    <p:extLst>
      <p:ext uri="{BB962C8B-B14F-4D97-AF65-F5344CB8AC3E}">
        <p14:creationId xmlns:p14="http://schemas.microsoft.com/office/powerpoint/2010/main" val="81533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4EF93-2CCA-953D-170A-19EED58CBC90}"/>
              </a:ext>
            </a:extLst>
          </p:cNvPr>
          <p:cNvSpPr>
            <a:spLocks noGrp="1"/>
          </p:cNvSpPr>
          <p:nvPr>
            <p:ph type="title"/>
          </p:nvPr>
        </p:nvSpPr>
        <p:spPr/>
        <p:txBody>
          <a:bodyPr/>
          <a:lstStyle/>
          <a:p>
            <a:r>
              <a:rPr lang="en-US"/>
              <a:t>Click to edit Master title style</a:t>
            </a:r>
            <a:endParaRPr lang="fr-CA"/>
          </a:p>
        </p:txBody>
      </p:sp>
      <p:sp>
        <p:nvSpPr>
          <p:cNvPr id="3" name="Content Placeholder 2">
            <a:extLst>
              <a:ext uri="{FF2B5EF4-FFF2-40B4-BE49-F238E27FC236}">
                <a16:creationId xmlns:a16="http://schemas.microsoft.com/office/drawing/2014/main" id="{257322FE-32DC-58D5-60D6-212FFD9A02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E6054416-7DBB-7032-FBC2-11590CDE80F2}"/>
              </a:ext>
            </a:extLst>
          </p:cNvPr>
          <p:cNvSpPr>
            <a:spLocks noGrp="1"/>
          </p:cNvSpPr>
          <p:nvPr>
            <p:ph type="dt" sz="half" idx="10"/>
          </p:nvPr>
        </p:nvSpPr>
        <p:spPr/>
        <p:txBody>
          <a:bodyPr/>
          <a:lstStyle/>
          <a:p>
            <a:fld id="{7D86751E-42DE-4026-A03D-905BE40CAA07}" type="datetimeFigureOut">
              <a:rPr lang="fr-CA" smtClean="0"/>
              <a:t>2023-09-15</a:t>
            </a:fld>
            <a:endParaRPr lang="fr-CA"/>
          </a:p>
        </p:txBody>
      </p:sp>
      <p:sp>
        <p:nvSpPr>
          <p:cNvPr id="5" name="Footer Placeholder 4">
            <a:extLst>
              <a:ext uri="{FF2B5EF4-FFF2-40B4-BE49-F238E27FC236}">
                <a16:creationId xmlns:a16="http://schemas.microsoft.com/office/drawing/2014/main" id="{D5B5E110-F489-16CF-E217-02DC89BFEB5E}"/>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72E4BAF5-0639-90C2-2A8A-CF1A13C2478B}"/>
              </a:ext>
            </a:extLst>
          </p:cNvPr>
          <p:cNvSpPr>
            <a:spLocks noGrp="1"/>
          </p:cNvSpPr>
          <p:nvPr>
            <p:ph type="sldNum" sz="quarter" idx="12"/>
          </p:nvPr>
        </p:nvSpPr>
        <p:spPr/>
        <p:txBody>
          <a:bodyPr/>
          <a:lstStyle/>
          <a:p>
            <a:fld id="{45FDBCAD-A2A2-4589-9491-5F404B6DDEC6}" type="slidenum">
              <a:rPr lang="fr-CA" smtClean="0"/>
              <a:t>‹#›</a:t>
            </a:fld>
            <a:endParaRPr lang="fr-CA"/>
          </a:p>
        </p:txBody>
      </p:sp>
    </p:spTree>
    <p:extLst>
      <p:ext uri="{BB962C8B-B14F-4D97-AF65-F5344CB8AC3E}">
        <p14:creationId xmlns:p14="http://schemas.microsoft.com/office/powerpoint/2010/main" val="30162068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67"/>
        <p:cNvGrpSpPr/>
        <p:nvPr/>
      </p:nvGrpSpPr>
      <p:grpSpPr>
        <a:xfrm>
          <a:off x="0" y="0"/>
          <a:ext cx="0" cy="0"/>
          <a:chOff x="0" y="0"/>
          <a:chExt cx="0" cy="0"/>
        </a:xfrm>
      </p:grpSpPr>
      <p:sp>
        <p:nvSpPr>
          <p:cNvPr id="68" name="Google Shape;68;p65"/>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9" name="Google Shape;69;p65"/>
          <p:cNvSpPr txBox="1">
            <a:spLocks noGrp="1"/>
          </p:cNvSpPr>
          <p:nvPr>
            <p:ph type="title"/>
          </p:nvPr>
        </p:nvSpPr>
        <p:spPr>
          <a:xfrm>
            <a:off x="609600" y="0"/>
            <a:ext cx="10737851" cy="122843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65"/>
          <p:cNvSpPr txBox="1">
            <a:spLocks noGrp="1"/>
          </p:cNvSpPr>
          <p:nvPr>
            <p:ph type="body" idx="1"/>
          </p:nvPr>
        </p:nvSpPr>
        <p:spPr>
          <a:xfrm>
            <a:off x="831851" y="1489075"/>
            <a:ext cx="5156200" cy="64135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20"/>
              </a:spcBef>
              <a:spcAft>
                <a:spcPts val="0"/>
              </a:spcAft>
              <a:buClr>
                <a:schemeClr val="dk1"/>
              </a:buClr>
              <a:buSzPts val="2400"/>
              <a:buNone/>
              <a:defRPr sz="2400" b="1"/>
            </a:lvl1pPr>
            <a:lvl2pPr marL="914400" lvl="1" indent="-228600" algn="l">
              <a:lnSpc>
                <a:spcPct val="90000"/>
              </a:lnSpc>
              <a:spcBef>
                <a:spcPts val="600"/>
              </a:spcBef>
              <a:spcAft>
                <a:spcPts val="0"/>
              </a:spcAft>
              <a:buClr>
                <a:schemeClr val="dk1"/>
              </a:buClr>
              <a:buSzPts val="2000"/>
              <a:buNone/>
              <a:defRPr sz="2000" b="1"/>
            </a:lvl2pPr>
            <a:lvl3pPr marL="1371600" lvl="2" indent="-228600" algn="l">
              <a:lnSpc>
                <a:spcPct val="90000"/>
              </a:lnSpc>
              <a:spcBef>
                <a:spcPts val="540"/>
              </a:spcBef>
              <a:spcAft>
                <a:spcPts val="0"/>
              </a:spcAft>
              <a:buClr>
                <a:schemeClr val="dk1"/>
              </a:buClr>
              <a:buSzPts val="1800"/>
              <a:buNone/>
              <a:defRPr sz="1800" b="1"/>
            </a:lvl3pPr>
            <a:lvl4pPr marL="1828800" lvl="3" indent="-228600" algn="l">
              <a:lnSpc>
                <a:spcPct val="90000"/>
              </a:lnSpc>
              <a:spcBef>
                <a:spcPts val="480"/>
              </a:spcBef>
              <a:spcAft>
                <a:spcPts val="0"/>
              </a:spcAft>
              <a:buClr>
                <a:schemeClr val="dk1"/>
              </a:buClr>
              <a:buSzPts val="1600"/>
              <a:buNone/>
              <a:defRPr sz="1600" b="1"/>
            </a:lvl4pPr>
            <a:lvl5pPr marL="2286000" lvl="4" indent="-228600" algn="l">
              <a:lnSpc>
                <a:spcPct val="90000"/>
              </a:lnSpc>
              <a:spcBef>
                <a:spcPts val="480"/>
              </a:spcBef>
              <a:spcAft>
                <a:spcPts val="0"/>
              </a:spcAft>
              <a:buClr>
                <a:schemeClr val="dk1"/>
              </a:buClr>
              <a:buSzPts val="1600"/>
              <a:buNone/>
              <a:defRPr sz="1600" b="1"/>
            </a:lvl5pPr>
            <a:lvl6pPr marL="2743200" lvl="5" indent="-228600" algn="l">
              <a:lnSpc>
                <a:spcPct val="90000"/>
              </a:lnSpc>
              <a:spcBef>
                <a:spcPts val="480"/>
              </a:spcBef>
              <a:spcAft>
                <a:spcPts val="0"/>
              </a:spcAft>
              <a:buClr>
                <a:schemeClr val="dk1"/>
              </a:buClr>
              <a:buSzPts val="1600"/>
              <a:buNone/>
              <a:defRPr sz="1600" b="1"/>
            </a:lvl6pPr>
            <a:lvl7pPr marL="3200400" lvl="6" indent="-228600" algn="l">
              <a:lnSpc>
                <a:spcPct val="90000"/>
              </a:lnSpc>
              <a:spcBef>
                <a:spcPts val="480"/>
              </a:spcBef>
              <a:spcAft>
                <a:spcPts val="0"/>
              </a:spcAft>
              <a:buClr>
                <a:schemeClr val="dk1"/>
              </a:buClr>
              <a:buSzPts val="1600"/>
              <a:buNone/>
              <a:defRPr sz="1600" b="1"/>
            </a:lvl7pPr>
            <a:lvl8pPr marL="3657600" lvl="7" indent="-228600" algn="l">
              <a:lnSpc>
                <a:spcPct val="90000"/>
              </a:lnSpc>
              <a:spcBef>
                <a:spcPts val="480"/>
              </a:spcBef>
              <a:spcAft>
                <a:spcPts val="0"/>
              </a:spcAft>
              <a:buClr>
                <a:schemeClr val="dk1"/>
              </a:buClr>
              <a:buSzPts val="1600"/>
              <a:buNone/>
              <a:defRPr sz="1600" b="1"/>
            </a:lvl8pPr>
            <a:lvl9pPr marL="4114800" lvl="8" indent="-228600" algn="l">
              <a:lnSpc>
                <a:spcPct val="90000"/>
              </a:lnSpc>
              <a:spcBef>
                <a:spcPts val="480"/>
              </a:spcBef>
              <a:spcAft>
                <a:spcPts val="0"/>
              </a:spcAft>
              <a:buClr>
                <a:schemeClr val="dk1"/>
              </a:buClr>
              <a:buSzPts val="1600"/>
              <a:buNone/>
              <a:defRPr sz="1600" b="1"/>
            </a:lvl9pPr>
          </a:lstStyle>
          <a:p>
            <a:endParaRPr/>
          </a:p>
        </p:txBody>
      </p:sp>
      <p:sp>
        <p:nvSpPr>
          <p:cNvPr id="71" name="Google Shape;71;p65"/>
          <p:cNvSpPr txBox="1">
            <a:spLocks noGrp="1"/>
          </p:cNvSpPr>
          <p:nvPr>
            <p:ph type="body" idx="2"/>
          </p:nvPr>
        </p:nvSpPr>
        <p:spPr>
          <a:xfrm>
            <a:off x="831851" y="2193927"/>
            <a:ext cx="5156200" cy="3978275"/>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480"/>
              </a:spcBef>
              <a:spcAft>
                <a:spcPts val="0"/>
              </a:spcAft>
              <a:buClr>
                <a:srgbClr val="7F7F7F"/>
              </a:buClr>
              <a:buSzPts val="1600"/>
              <a:buChar char="•"/>
              <a:defRPr sz="1600">
                <a:solidFill>
                  <a:srgbClr val="7F7F7F"/>
                </a:solidFill>
              </a:defRPr>
            </a:lvl1pPr>
            <a:lvl2pPr marL="914400" lvl="1" indent="-317500" algn="l">
              <a:lnSpc>
                <a:spcPct val="90000"/>
              </a:lnSpc>
              <a:spcBef>
                <a:spcPts val="420"/>
              </a:spcBef>
              <a:spcAft>
                <a:spcPts val="0"/>
              </a:spcAft>
              <a:buClr>
                <a:srgbClr val="7F7F7F"/>
              </a:buClr>
              <a:buSzPts val="1400"/>
              <a:buChar char="•"/>
              <a:defRPr sz="1400">
                <a:solidFill>
                  <a:srgbClr val="7F7F7F"/>
                </a:solidFill>
              </a:defRPr>
            </a:lvl2pPr>
            <a:lvl3pPr marL="1371600" lvl="2" indent="-304800" algn="l">
              <a:lnSpc>
                <a:spcPct val="90000"/>
              </a:lnSpc>
              <a:spcBef>
                <a:spcPts val="360"/>
              </a:spcBef>
              <a:spcAft>
                <a:spcPts val="0"/>
              </a:spcAft>
              <a:buClr>
                <a:srgbClr val="7F7F7F"/>
              </a:buClr>
              <a:buSzPts val="1200"/>
              <a:buChar char="•"/>
              <a:defRPr sz="1200">
                <a:solidFill>
                  <a:srgbClr val="7F7F7F"/>
                </a:solidFill>
              </a:defRPr>
            </a:lvl3pPr>
            <a:lvl4pPr marL="1828800" lvl="3" indent="-298450" algn="l">
              <a:lnSpc>
                <a:spcPct val="90000"/>
              </a:lnSpc>
              <a:spcBef>
                <a:spcPts val="330"/>
              </a:spcBef>
              <a:spcAft>
                <a:spcPts val="0"/>
              </a:spcAft>
              <a:buClr>
                <a:srgbClr val="7F7F7F"/>
              </a:buClr>
              <a:buSzPts val="1100"/>
              <a:buChar char="•"/>
              <a:defRPr sz="1100">
                <a:solidFill>
                  <a:srgbClr val="7F7F7F"/>
                </a:solidFill>
              </a:defRPr>
            </a:lvl4pPr>
            <a:lvl5pPr marL="2286000" lvl="4" indent="-298450" algn="l">
              <a:lnSpc>
                <a:spcPct val="90000"/>
              </a:lnSpc>
              <a:spcBef>
                <a:spcPts val="330"/>
              </a:spcBef>
              <a:spcAft>
                <a:spcPts val="0"/>
              </a:spcAft>
              <a:buClr>
                <a:srgbClr val="7F7F7F"/>
              </a:buClr>
              <a:buSzPts val="1100"/>
              <a:buChar char="•"/>
              <a:defRPr sz="1100">
                <a:solidFill>
                  <a:srgbClr val="7F7F7F"/>
                </a:solidFill>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72" name="Google Shape;72;p65"/>
          <p:cNvSpPr txBox="1">
            <a:spLocks noGrp="1"/>
          </p:cNvSpPr>
          <p:nvPr>
            <p:ph type="body" idx="3"/>
          </p:nvPr>
        </p:nvSpPr>
        <p:spPr>
          <a:xfrm>
            <a:off x="6189664" y="1489075"/>
            <a:ext cx="5157787" cy="64135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20"/>
              </a:spcBef>
              <a:spcAft>
                <a:spcPts val="0"/>
              </a:spcAft>
              <a:buClr>
                <a:schemeClr val="dk1"/>
              </a:buClr>
              <a:buSzPts val="2400"/>
              <a:buNone/>
              <a:defRPr sz="2400" b="1"/>
            </a:lvl1pPr>
            <a:lvl2pPr marL="914400" lvl="1" indent="-228600" algn="l">
              <a:lnSpc>
                <a:spcPct val="90000"/>
              </a:lnSpc>
              <a:spcBef>
                <a:spcPts val="600"/>
              </a:spcBef>
              <a:spcAft>
                <a:spcPts val="0"/>
              </a:spcAft>
              <a:buClr>
                <a:schemeClr val="dk1"/>
              </a:buClr>
              <a:buSzPts val="2000"/>
              <a:buNone/>
              <a:defRPr sz="2000" b="1"/>
            </a:lvl2pPr>
            <a:lvl3pPr marL="1371600" lvl="2" indent="-228600" algn="l">
              <a:lnSpc>
                <a:spcPct val="90000"/>
              </a:lnSpc>
              <a:spcBef>
                <a:spcPts val="540"/>
              </a:spcBef>
              <a:spcAft>
                <a:spcPts val="0"/>
              </a:spcAft>
              <a:buClr>
                <a:schemeClr val="dk1"/>
              </a:buClr>
              <a:buSzPts val="1800"/>
              <a:buNone/>
              <a:defRPr sz="1800" b="1"/>
            </a:lvl3pPr>
            <a:lvl4pPr marL="1828800" lvl="3" indent="-228600" algn="l">
              <a:lnSpc>
                <a:spcPct val="90000"/>
              </a:lnSpc>
              <a:spcBef>
                <a:spcPts val="480"/>
              </a:spcBef>
              <a:spcAft>
                <a:spcPts val="0"/>
              </a:spcAft>
              <a:buClr>
                <a:schemeClr val="dk1"/>
              </a:buClr>
              <a:buSzPts val="1600"/>
              <a:buNone/>
              <a:defRPr sz="1600" b="1"/>
            </a:lvl4pPr>
            <a:lvl5pPr marL="2286000" lvl="4" indent="-228600" algn="l">
              <a:lnSpc>
                <a:spcPct val="90000"/>
              </a:lnSpc>
              <a:spcBef>
                <a:spcPts val="480"/>
              </a:spcBef>
              <a:spcAft>
                <a:spcPts val="0"/>
              </a:spcAft>
              <a:buClr>
                <a:schemeClr val="dk1"/>
              </a:buClr>
              <a:buSzPts val="1600"/>
              <a:buNone/>
              <a:defRPr sz="1600" b="1"/>
            </a:lvl5pPr>
            <a:lvl6pPr marL="2743200" lvl="5" indent="-228600" algn="l">
              <a:lnSpc>
                <a:spcPct val="90000"/>
              </a:lnSpc>
              <a:spcBef>
                <a:spcPts val="480"/>
              </a:spcBef>
              <a:spcAft>
                <a:spcPts val="0"/>
              </a:spcAft>
              <a:buClr>
                <a:schemeClr val="dk1"/>
              </a:buClr>
              <a:buSzPts val="1600"/>
              <a:buNone/>
              <a:defRPr sz="1600" b="1"/>
            </a:lvl6pPr>
            <a:lvl7pPr marL="3200400" lvl="6" indent="-228600" algn="l">
              <a:lnSpc>
                <a:spcPct val="90000"/>
              </a:lnSpc>
              <a:spcBef>
                <a:spcPts val="480"/>
              </a:spcBef>
              <a:spcAft>
                <a:spcPts val="0"/>
              </a:spcAft>
              <a:buClr>
                <a:schemeClr val="dk1"/>
              </a:buClr>
              <a:buSzPts val="1600"/>
              <a:buNone/>
              <a:defRPr sz="1600" b="1"/>
            </a:lvl7pPr>
            <a:lvl8pPr marL="3657600" lvl="7" indent="-228600" algn="l">
              <a:lnSpc>
                <a:spcPct val="90000"/>
              </a:lnSpc>
              <a:spcBef>
                <a:spcPts val="480"/>
              </a:spcBef>
              <a:spcAft>
                <a:spcPts val="0"/>
              </a:spcAft>
              <a:buClr>
                <a:schemeClr val="dk1"/>
              </a:buClr>
              <a:buSzPts val="1600"/>
              <a:buNone/>
              <a:defRPr sz="1600" b="1"/>
            </a:lvl8pPr>
            <a:lvl9pPr marL="4114800" lvl="8" indent="-228600" algn="l">
              <a:lnSpc>
                <a:spcPct val="90000"/>
              </a:lnSpc>
              <a:spcBef>
                <a:spcPts val="480"/>
              </a:spcBef>
              <a:spcAft>
                <a:spcPts val="0"/>
              </a:spcAft>
              <a:buClr>
                <a:schemeClr val="dk1"/>
              </a:buClr>
              <a:buSzPts val="1600"/>
              <a:buNone/>
              <a:defRPr sz="1600" b="1"/>
            </a:lvl9pPr>
          </a:lstStyle>
          <a:p>
            <a:endParaRPr/>
          </a:p>
        </p:txBody>
      </p:sp>
      <p:sp>
        <p:nvSpPr>
          <p:cNvPr id="73" name="Google Shape;73;p65"/>
          <p:cNvSpPr txBox="1">
            <a:spLocks noGrp="1"/>
          </p:cNvSpPr>
          <p:nvPr>
            <p:ph type="body" idx="4"/>
          </p:nvPr>
        </p:nvSpPr>
        <p:spPr>
          <a:xfrm>
            <a:off x="6189664" y="2193927"/>
            <a:ext cx="5157787" cy="3978275"/>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480"/>
              </a:spcBef>
              <a:spcAft>
                <a:spcPts val="0"/>
              </a:spcAft>
              <a:buClr>
                <a:srgbClr val="7F7F7F"/>
              </a:buClr>
              <a:buSzPts val="1600"/>
              <a:buChar char="•"/>
              <a:defRPr sz="1600">
                <a:solidFill>
                  <a:srgbClr val="7F7F7F"/>
                </a:solidFill>
              </a:defRPr>
            </a:lvl1pPr>
            <a:lvl2pPr marL="914400" lvl="1" indent="-317500" algn="l">
              <a:lnSpc>
                <a:spcPct val="90000"/>
              </a:lnSpc>
              <a:spcBef>
                <a:spcPts val="420"/>
              </a:spcBef>
              <a:spcAft>
                <a:spcPts val="0"/>
              </a:spcAft>
              <a:buClr>
                <a:srgbClr val="7F7F7F"/>
              </a:buClr>
              <a:buSzPts val="1400"/>
              <a:buChar char="•"/>
              <a:defRPr sz="1400">
                <a:solidFill>
                  <a:srgbClr val="7F7F7F"/>
                </a:solidFill>
              </a:defRPr>
            </a:lvl2pPr>
            <a:lvl3pPr marL="1371600" lvl="2" indent="-304800" algn="l">
              <a:lnSpc>
                <a:spcPct val="90000"/>
              </a:lnSpc>
              <a:spcBef>
                <a:spcPts val="360"/>
              </a:spcBef>
              <a:spcAft>
                <a:spcPts val="0"/>
              </a:spcAft>
              <a:buClr>
                <a:srgbClr val="7F7F7F"/>
              </a:buClr>
              <a:buSzPts val="1200"/>
              <a:buChar char="•"/>
              <a:defRPr sz="1200">
                <a:solidFill>
                  <a:srgbClr val="7F7F7F"/>
                </a:solidFill>
              </a:defRPr>
            </a:lvl3pPr>
            <a:lvl4pPr marL="1828800" lvl="3" indent="-298450" algn="l">
              <a:lnSpc>
                <a:spcPct val="90000"/>
              </a:lnSpc>
              <a:spcBef>
                <a:spcPts val="330"/>
              </a:spcBef>
              <a:spcAft>
                <a:spcPts val="0"/>
              </a:spcAft>
              <a:buClr>
                <a:srgbClr val="7F7F7F"/>
              </a:buClr>
              <a:buSzPts val="1100"/>
              <a:buChar char="•"/>
              <a:defRPr sz="1100">
                <a:solidFill>
                  <a:srgbClr val="7F7F7F"/>
                </a:solidFill>
              </a:defRPr>
            </a:lvl4pPr>
            <a:lvl5pPr marL="2286000" lvl="4" indent="-298450" algn="l">
              <a:lnSpc>
                <a:spcPct val="90000"/>
              </a:lnSpc>
              <a:spcBef>
                <a:spcPts val="330"/>
              </a:spcBef>
              <a:spcAft>
                <a:spcPts val="0"/>
              </a:spcAft>
              <a:buClr>
                <a:srgbClr val="7F7F7F"/>
              </a:buClr>
              <a:buSzPts val="1100"/>
              <a:buChar char="•"/>
              <a:defRPr sz="1100">
                <a:solidFill>
                  <a:srgbClr val="7F7F7F"/>
                </a:solidFill>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74" name="Google Shape;74;p65"/>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65"/>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65"/>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77" name="Google Shape;77;p65"/>
          <p:cNvSpPr/>
          <p:nvPr/>
        </p:nvSpPr>
        <p:spPr>
          <a:xfrm>
            <a:off x="0" y="0"/>
            <a:ext cx="12192000" cy="133285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78" name="Google Shape;78;p65"/>
          <p:cNvPicPr preferRelativeResize="0"/>
          <p:nvPr/>
        </p:nvPicPr>
        <p:blipFill rotWithShape="1">
          <a:blip r:embed="rId2">
            <a:alphaModFix/>
          </a:blip>
          <a:srcRect/>
          <a:stretch/>
        </p:blipFill>
        <p:spPr>
          <a:xfrm>
            <a:off x="9729385" y="165006"/>
            <a:ext cx="2228850" cy="439428"/>
          </a:xfrm>
          <a:prstGeom prst="rect">
            <a:avLst/>
          </a:prstGeom>
          <a:noFill/>
          <a:ln>
            <a:noFill/>
          </a:ln>
        </p:spPr>
      </p:pic>
    </p:spTree>
    <p:extLst>
      <p:ext uri="{BB962C8B-B14F-4D97-AF65-F5344CB8AC3E}">
        <p14:creationId xmlns:p14="http://schemas.microsoft.com/office/powerpoint/2010/main" val="32506614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9"/>
        <p:cNvGrpSpPr/>
        <p:nvPr/>
      </p:nvGrpSpPr>
      <p:grpSpPr>
        <a:xfrm>
          <a:off x="0" y="0"/>
          <a:ext cx="0" cy="0"/>
          <a:chOff x="0" y="0"/>
          <a:chExt cx="0" cy="0"/>
        </a:xfrm>
      </p:grpSpPr>
      <p:sp>
        <p:nvSpPr>
          <p:cNvPr id="80" name="Google Shape;80;p66"/>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81" name="Google Shape;81;p66"/>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66"/>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66"/>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66"/>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66"/>
          <p:cNvSpPr/>
          <p:nvPr/>
        </p:nvSpPr>
        <p:spPr>
          <a:xfrm>
            <a:off x="0" y="0"/>
            <a:ext cx="12192000" cy="133285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86" name="Google Shape;86;p66"/>
          <p:cNvPicPr preferRelativeResize="0"/>
          <p:nvPr/>
        </p:nvPicPr>
        <p:blipFill rotWithShape="1">
          <a:blip r:embed="rId2">
            <a:alphaModFix/>
          </a:blip>
          <a:srcRect/>
          <a:stretch/>
        </p:blipFill>
        <p:spPr>
          <a:xfrm>
            <a:off x="9729385" y="165006"/>
            <a:ext cx="2228850" cy="439428"/>
          </a:xfrm>
          <a:prstGeom prst="rect">
            <a:avLst/>
          </a:prstGeom>
          <a:noFill/>
          <a:ln>
            <a:noFill/>
          </a:ln>
        </p:spPr>
      </p:pic>
    </p:spTree>
    <p:extLst>
      <p:ext uri="{BB962C8B-B14F-4D97-AF65-F5344CB8AC3E}">
        <p14:creationId xmlns:p14="http://schemas.microsoft.com/office/powerpoint/2010/main" val="33539057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
        <p:nvSpPr>
          <p:cNvPr id="88" name="Google Shape;88;p67"/>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67"/>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67"/>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88393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91"/>
        <p:cNvGrpSpPr/>
        <p:nvPr/>
      </p:nvGrpSpPr>
      <p:grpSpPr>
        <a:xfrm>
          <a:off x="0" y="0"/>
          <a:ext cx="0" cy="0"/>
          <a:chOff x="0" y="0"/>
          <a:chExt cx="0" cy="0"/>
        </a:xfrm>
      </p:grpSpPr>
      <p:sp>
        <p:nvSpPr>
          <p:cNvPr id="92" name="Google Shape;92;p6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3200"/>
              <a:buFont typeface="Quattrocento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68"/>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480"/>
              </a:spcBef>
              <a:spcAft>
                <a:spcPts val="0"/>
              </a:spcAft>
              <a:buClr>
                <a:srgbClr val="7F7F7F"/>
              </a:buClr>
              <a:buSzPts val="1600"/>
              <a:buChar char="•"/>
              <a:defRPr sz="1600">
                <a:solidFill>
                  <a:srgbClr val="7F7F7F"/>
                </a:solidFill>
              </a:defRPr>
            </a:lvl1pPr>
            <a:lvl2pPr marL="914400" lvl="1" indent="-317500" algn="l">
              <a:lnSpc>
                <a:spcPct val="90000"/>
              </a:lnSpc>
              <a:spcBef>
                <a:spcPts val="420"/>
              </a:spcBef>
              <a:spcAft>
                <a:spcPts val="0"/>
              </a:spcAft>
              <a:buClr>
                <a:srgbClr val="7F7F7F"/>
              </a:buClr>
              <a:buSzPts val="1400"/>
              <a:buChar char="•"/>
              <a:defRPr sz="1400">
                <a:solidFill>
                  <a:srgbClr val="7F7F7F"/>
                </a:solidFill>
              </a:defRPr>
            </a:lvl2pPr>
            <a:lvl3pPr marL="1371600" lvl="2" indent="-304800" algn="l">
              <a:lnSpc>
                <a:spcPct val="90000"/>
              </a:lnSpc>
              <a:spcBef>
                <a:spcPts val="360"/>
              </a:spcBef>
              <a:spcAft>
                <a:spcPts val="0"/>
              </a:spcAft>
              <a:buClr>
                <a:srgbClr val="7F7F7F"/>
              </a:buClr>
              <a:buSzPts val="1200"/>
              <a:buChar char="•"/>
              <a:defRPr sz="1200">
                <a:solidFill>
                  <a:srgbClr val="7F7F7F"/>
                </a:solidFill>
              </a:defRPr>
            </a:lvl3pPr>
            <a:lvl4pPr marL="1828800" lvl="3" indent="-298450" algn="l">
              <a:lnSpc>
                <a:spcPct val="90000"/>
              </a:lnSpc>
              <a:spcBef>
                <a:spcPts val="330"/>
              </a:spcBef>
              <a:spcAft>
                <a:spcPts val="0"/>
              </a:spcAft>
              <a:buClr>
                <a:srgbClr val="7F7F7F"/>
              </a:buClr>
              <a:buSzPts val="1100"/>
              <a:buChar char="•"/>
              <a:defRPr sz="1100">
                <a:solidFill>
                  <a:srgbClr val="7F7F7F"/>
                </a:solidFill>
              </a:defRPr>
            </a:lvl4pPr>
            <a:lvl5pPr marL="2286000" lvl="4" indent="-298450" algn="l">
              <a:lnSpc>
                <a:spcPct val="90000"/>
              </a:lnSpc>
              <a:spcBef>
                <a:spcPts val="330"/>
              </a:spcBef>
              <a:spcAft>
                <a:spcPts val="0"/>
              </a:spcAft>
              <a:buClr>
                <a:srgbClr val="7F7F7F"/>
              </a:buClr>
              <a:buSzPts val="1100"/>
              <a:buChar char="•"/>
              <a:defRPr sz="1100">
                <a:solidFill>
                  <a:srgbClr val="7F7F7F"/>
                </a:solidFill>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94" name="Google Shape;94;p68"/>
          <p:cNvSpPr txBox="1">
            <a:spLocks noGrp="1"/>
          </p:cNvSpPr>
          <p:nvPr>
            <p:ph type="body" idx="2"/>
          </p:nvPr>
        </p:nvSpPr>
        <p:spPr>
          <a:xfrm>
            <a:off x="839788" y="2101850"/>
            <a:ext cx="3932237" cy="3759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
              </a:spcBef>
              <a:spcAft>
                <a:spcPts val="0"/>
              </a:spcAft>
              <a:buClr>
                <a:schemeClr val="dk1"/>
              </a:buClr>
              <a:buSzPts val="1600"/>
              <a:buNone/>
              <a:defRPr sz="1600"/>
            </a:lvl1pPr>
            <a:lvl2pPr marL="914400" lvl="1" indent="-228600" algn="l">
              <a:lnSpc>
                <a:spcPct val="90000"/>
              </a:lnSpc>
              <a:spcBef>
                <a:spcPts val="420"/>
              </a:spcBef>
              <a:spcAft>
                <a:spcPts val="0"/>
              </a:spcAft>
              <a:buClr>
                <a:schemeClr val="dk1"/>
              </a:buClr>
              <a:buSzPts val="1400"/>
              <a:buNone/>
              <a:defRPr sz="1400"/>
            </a:lvl2pPr>
            <a:lvl3pPr marL="1371600" lvl="2" indent="-228600" algn="l">
              <a:lnSpc>
                <a:spcPct val="90000"/>
              </a:lnSpc>
              <a:spcBef>
                <a:spcPts val="360"/>
              </a:spcBef>
              <a:spcAft>
                <a:spcPts val="0"/>
              </a:spcAft>
              <a:buClr>
                <a:schemeClr val="dk1"/>
              </a:buClr>
              <a:buSzPts val="1200"/>
              <a:buNone/>
              <a:defRPr sz="1200"/>
            </a:lvl3pPr>
            <a:lvl4pPr marL="1828800" lvl="3" indent="-228600" algn="l">
              <a:lnSpc>
                <a:spcPct val="90000"/>
              </a:lnSpc>
              <a:spcBef>
                <a:spcPts val="300"/>
              </a:spcBef>
              <a:spcAft>
                <a:spcPts val="0"/>
              </a:spcAft>
              <a:buClr>
                <a:schemeClr val="dk1"/>
              </a:buClr>
              <a:buSzPts val="1000"/>
              <a:buNone/>
              <a:defRPr sz="1000"/>
            </a:lvl4pPr>
            <a:lvl5pPr marL="2286000" lvl="4" indent="-228600" algn="l">
              <a:lnSpc>
                <a:spcPct val="90000"/>
              </a:lnSpc>
              <a:spcBef>
                <a:spcPts val="300"/>
              </a:spcBef>
              <a:spcAft>
                <a:spcPts val="0"/>
              </a:spcAft>
              <a:buClr>
                <a:schemeClr val="dk1"/>
              </a:buClr>
              <a:buSzPts val="1000"/>
              <a:buNone/>
              <a:defRPr sz="1000"/>
            </a:lvl5pPr>
            <a:lvl6pPr marL="2743200" lvl="5" indent="-228600" algn="l">
              <a:lnSpc>
                <a:spcPct val="90000"/>
              </a:lnSpc>
              <a:spcBef>
                <a:spcPts val="300"/>
              </a:spcBef>
              <a:spcAft>
                <a:spcPts val="0"/>
              </a:spcAft>
              <a:buClr>
                <a:schemeClr val="dk1"/>
              </a:buClr>
              <a:buSzPts val="1000"/>
              <a:buNone/>
              <a:defRPr sz="1000"/>
            </a:lvl6pPr>
            <a:lvl7pPr marL="3200400" lvl="6" indent="-228600" algn="l">
              <a:lnSpc>
                <a:spcPct val="90000"/>
              </a:lnSpc>
              <a:spcBef>
                <a:spcPts val="300"/>
              </a:spcBef>
              <a:spcAft>
                <a:spcPts val="0"/>
              </a:spcAft>
              <a:buClr>
                <a:schemeClr val="dk1"/>
              </a:buClr>
              <a:buSzPts val="1000"/>
              <a:buNone/>
              <a:defRPr sz="1000"/>
            </a:lvl7pPr>
            <a:lvl8pPr marL="3657600" lvl="7" indent="-228600" algn="l">
              <a:lnSpc>
                <a:spcPct val="90000"/>
              </a:lnSpc>
              <a:spcBef>
                <a:spcPts val="300"/>
              </a:spcBef>
              <a:spcAft>
                <a:spcPts val="0"/>
              </a:spcAft>
              <a:buClr>
                <a:schemeClr val="dk1"/>
              </a:buClr>
              <a:buSzPts val="1000"/>
              <a:buNone/>
              <a:defRPr sz="1000"/>
            </a:lvl8pPr>
            <a:lvl9pPr marL="4114800" lvl="8" indent="-228600" algn="l">
              <a:lnSpc>
                <a:spcPct val="90000"/>
              </a:lnSpc>
              <a:spcBef>
                <a:spcPts val="300"/>
              </a:spcBef>
              <a:spcAft>
                <a:spcPts val="0"/>
              </a:spcAft>
              <a:buClr>
                <a:schemeClr val="dk1"/>
              </a:buClr>
              <a:buSzPts val="1000"/>
              <a:buNone/>
              <a:defRPr sz="1000"/>
            </a:lvl9pPr>
          </a:lstStyle>
          <a:p>
            <a:endParaRPr/>
          </a:p>
        </p:txBody>
      </p:sp>
      <p:sp>
        <p:nvSpPr>
          <p:cNvPr id="95" name="Google Shape;95;p68"/>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68"/>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68"/>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929160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98"/>
        <p:cNvGrpSpPr/>
        <p:nvPr/>
      </p:nvGrpSpPr>
      <p:grpSpPr>
        <a:xfrm>
          <a:off x="0" y="0"/>
          <a:ext cx="0" cy="0"/>
          <a:chOff x="0" y="0"/>
          <a:chExt cx="0" cy="0"/>
        </a:xfrm>
      </p:grpSpPr>
      <p:sp>
        <p:nvSpPr>
          <p:cNvPr id="99" name="Google Shape;99;p6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3200"/>
              <a:buFont typeface="Quattrocento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69"/>
          <p:cNvSpPr>
            <a:spLocks noGrp="1"/>
          </p:cNvSpPr>
          <p:nvPr>
            <p:ph type="pic" idx="2"/>
          </p:nvPr>
        </p:nvSpPr>
        <p:spPr>
          <a:xfrm>
            <a:off x="5183188" y="987427"/>
            <a:ext cx="6172200" cy="4873625"/>
          </a:xfrm>
          <a:prstGeom prst="rect">
            <a:avLst/>
          </a:prstGeom>
          <a:noFill/>
          <a:ln>
            <a:noFill/>
          </a:ln>
        </p:spPr>
      </p:sp>
      <p:sp>
        <p:nvSpPr>
          <p:cNvPr id="101" name="Google Shape;101;p69"/>
          <p:cNvSpPr txBox="1">
            <a:spLocks noGrp="1"/>
          </p:cNvSpPr>
          <p:nvPr>
            <p:ph type="body" idx="1"/>
          </p:nvPr>
        </p:nvSpPr>
        <p:spPr>
          <a:xfrm>
            <a:off x="839788" y="2101850"/>
            <a:ext cx="3932237" cy="3759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
              </a:spcBef>
              <a:spcAft>
                <a:spcPts val="0"/>
              </a:spcAft>
              <a:buClr>
                <a:schemeClr val="dk1"/>
              </a:buClr>
              <a:buSzPts val="1600"/>
              <a:buNone/>
              <a:defRPr sz="1600"/>
            </a:lvl1pPr>
            <a:lvl2pPr marL="914400" lvl="1" indent="-228600" algn="l">
              <a:lnSpc>
                <a:spcPct val="90000"/>
              </a:lnSpc>
              <a:spcBef>
                <a:spcPts val="420"/>
              </a:spcBef>
              <a:spcAft>
                <a:spcPts val="0"/>
              </a:spcAft>
              <a:buClr>
                <a:schemeClr val="dk1"/>
              </a:buClr>
              <a:buSzPts val="1400"/>
              <a:buNone/>
              <a:defRPr sz="1400"/>
            </a:lvl2pPr>
            <a:lvl3pPr marL="1371600" lvl="2" indent="-228600" algn="l">
              <a:lnSpc>
                <a:spcPct val="90000"/>
              </a:lnSpc>
              <a:spcBef>
                <a:spcPts val="360"/>
              </a:spcBef>
              <a:spcAft>
                <a:spcPts val="0"/>
              </a:spcAft>
              <a:buClr>
                <a:schemeClr val="dk1"/>
              </a:buClr>
              <a:buSzPts val="1200"/>
              <a:buNone/>
              <a:defRPr sz="1200"/>
            </a:lvl3pPr>
            <a:lvl4pPr marL="1828800" lvl="3" indent="-228600" algn="l">
              <a:lnSpc>
                <a:spcPct val="90000"/>
              </a:lnSpc>
              <a:spcBef>
                <a:spcPts val="300"/>
              </a:spcBef>
              <a:spcAft>
                <a:spcPts val="0"/>
              </a:spcAft>
              <a:buClr>
                <a:schemeClr val="dk1"/>
              </a:buClr>
              <a:buSzPts val="1000"/>
              <a:buNone/>
              <a:defRPr sz="1000"/>
            </a:lvl4pPr>
            <a:lvl5pPr marL="2286000" lvl="4" indent="-228600" algn="l">
              <a:lnSpc>
                <a:spcPct val="90000"/>
              </a:lnSpc>
              <a:spcBef>
                <a:spcPts val="300"/>
              </a:spcBef>
              <a:spcAft>
                <a:spcPts val="0"/>
              </a:spcAft>
              <a:buClr>
                <a:schemeClr val="dk1"/>
              </a:buClr>
              <a:buSzPts val="1000"/>
              <a:buNone/>
              <a:defRPr sz="1000"/>
            </a:lvl5pPr>
            <a:lvl6pPr marL="2743200" lvl="5" indent="-228600" algn="l">
              <a:lnSpc>
                <a:spcPct val="90000"/>
              </a:lnSpc>
              <a:spcBef>
                <a:spcPts val="300"/>
              </a:spcBef>
              <a:spcAft>
                <a:spcPts val="0"/>
              </a:spcAft>
              <a:buClr>
                <a:schemeClr val="dk1"/>
              </a:buClr>
              <a:buSzPts val="1000"/>
              <a:buNone/>
              <a:defRPr sz="1000"/>
            </a:lvl6pPr>
            <a:lvl7pPr marL="3200400" lvl="6" indent="-228600" algn="l">
              <a:lnSpc>
                <a:spcPct val="90000"/>
              </a:lnSpc>
              <a:spcBef>
                <a:spcPts val="300"/>
              </a:spcBef>
              <a:spcAft>
                <a:spcPts val="0"/>
              </a:spcAft>
              <a:buClr>
                <a:schemeClr val="dk1"/>
              </a:buClr>
              <a:buSzPts val="1000"/>
              <a:buNone/>
              <a:defRPr sz="1000"/>
            </a:lvl7pPr>
            <a:lvl8pPr marL="3657600" lvl="7" indent="-228600" algn="l">
              <a:lnSpc>
                <a:spcPct val="90000"/>
              </a:lnSpc>
              <a:spcBef>
                <a:spcPts val="300"/>
              </a:spcBef>
              <a:spcAft>
                <a:spcPts val="0"/>
              </a:spcAft>
              <a:buClr>
                <a:schemeClr val="dk1"/>
              </a:buClr>
              <a:buSzPts val="1000"/>
              <a:buNone/>
              <a:defRPr sz="1000"/>
            </a:lvl8pPr>
            <a:lvl9pPr marL="4114800" lvl="8" indent="-228600" algn="l">
              <a:lnSpc>
                <a:spcPct val="90000"/>
              </a:lnSpc>
              <a:spcBef>
                <a:spcPts val="300"/>
              </a:spcBef>
              <a:spcAft>
                <a:spcPts val="0"/>
              </a:spcAft>
              <a:buClr>
                <a:schemeClr val="dk1"/>
              </a:buClr>
              <a:buSzPts val="1000"/>
              <a:buNone/>
              <a:defRPr sz="1000"/>
            </a:lvl9pPr>
          </a:lstStyle>
          <a:p>
            <a:endParaRPr/>
          </a:p>
        </p:txBody>
      </p:sp>
      <p:sp>
        <p:nvSpPr>
          <p:cNvPr id="102" name="Google Shape;102;p69"/>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69"/>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69"/>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357484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05"/>
        <p:cNvGrpSpPr/>
        <p:nvPr/>
      </p:nvGrpSpPr>
      <p:grpSpPr>
        <a:xfrm>
          <a:off x="0" y="0"/>
          <a:ext cx="0" cy="0"/>
          <a:chOff x="0" y="0"/>
          <a:chExt cx="0" cy="0"/>
        </a:xfrm>
      </p:grpSpPr>
      <p:sp>
        <p:nvSpPr>
          <p:cNvPr id="106" name="Google Shape;106;p70"/>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7" name="Google Shape;107;p70"/>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7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540"/>
              </a:spcBef>
              <a:spcAft>
                <a:spcPts val="0"/>
              </a:spcAft>
              <a:buClr>
                <a:schemeClr val="dk1"/>
              </a:buClr>
              <a:buSzPts val="1800"/>
              <a:buChar char="•"/>
              <a:defRPr/>
            </a:lvl1pPr>
            <a:lvl2pPr marL="914400" lvl="1" indent="-342900" algn="l">
              <a:lnSpc>
                <a:spcPct val="90000"/>
              </a:lnSpc>
              <a:spcBef>
                <a:spcPts val="540"/>
              </a:spcBef>
              <a:spcAft>
                <a:spcPts val="0"/>
              </a:spcAft>
              <a:buClr>
                <a:schemeClr val="dk1"/>
              </a:buClr>
              <a:buSzPts val="1800"/>
              <a:buChar char="•"/>
              <a:defRPr/>
            </a:lvl2pPr>
            <a:lvl3pPr marL="1371600" lvl="2" indent="-342900" algn="l">
              <a:lnSpc>
                <a:spcPct val="90000"/>
              </a:lnSpc>
              <a:spcBef>
                <a:spcPts val="540"/>
              </a:spcBef>
              <a:spcAft>
                <a:spcPts val="0"/>
              </a:spcAft>
              <a:buClr>
                <a:schemeClr val="dk1"/>
              </a:buClr>
              <a:buSzPts val="1800"/>
              <a:buChar char="•"/>
              <a:defRPr/>
            </a:lvl3pPr>
            <a:lvl4pPr marL="1828800" lvl="3" indent="-342900" algn="l">
              <a:lnSpc>
                <a:spcPct val="90000"/>
              </a:lnSpc>
              <a:spcBef>
                <a:spcPts val="540"/>
              </a:spcBef>
              <a:spcAft>
                <a:spcPts val="0"/>
              </a:spcAft>
              <a:buClr>
                <a:schemeClr val="dk1"/>
              </a:buClr>
              <a:buSzPts val="1800"/>
              <a:buChar char="•"/>
              <a:defRPr/>
            </a:lvl4pPr>
            <a:lvl5pPr marL="2286000" lvl="4" indent="-342900" algn="l">
              <a:lnSpc>
                <a:spcPct val="90000"/>
              </a:lnSpc>
              <a:spcBef>
                <a:spcPts val="540"/>
              </a:spcBef>
              <a:spcAft>
                <a:spcPts val="0"/>
              </a:spcAft>
              <a:buClr>
                <a:schemeClr val="dk1"/>
              </a:buClr>
              <a:buSzPts val="1800"/>
              <a:buChar char="•"/>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109" name="Google Shape;109;p70"/>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70"/>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70"/>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112" name="Google Shape;112;p70"/>
          <p:cNvSpPr/>
          <p:nvPr/>
        </p:nvSpPr>
        <p:spPr>
          <a:xfrm>
            <a:off x="0" y="0"/>
            <a:ext cx="12192000" cy="133285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113" name="Google Shape;113;p70"/>
          <p:cNvPicPr preferRelativeResize="0"/>
          <p:nvPr/>
        </p:nvPicPr>
        <p:blipFill rotWithShape="1">
          <a:blip r:embed="rId2">
            <a:alphaModFix/>
          </a:blip>
          <a:srcRect/>
          <a:stretch/>
        </p:blipFill>
        <p:spPr>
          <a:xfrm>
            <a:off x="9729385" y="165006"/>
            <a:ext cx="2228850" cy="439428"/>
          </a:xfrm>
          <a:prstGeom prst="rect">
            <a:avLst/>
          </a:prstGeom>
          <a:noFill/>
          <a:ln>
            <a:noFill/>
          </a:ln>
        </p:spPr>
      </p:pic>
    </p:spTree>
    <p:extLst>
      <p:ext uri="{BB962C8B-B14F-4D97-AF65-F5344CB8AC3E}">
        <p14:creationId xmlns:p14="http://schemas.microsoft.com/office/powerpoint/2010/main" val="1484711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14"/>
        <p:cNvGrpSpPr/>
        <p:nvPr/>
      </p:nvGrpSpPr>
      <p:grpSpPr>
        <a:xfrm>
          <a:off x="0" y="0"/>
          <a:ext cx="0" cy="0"/>
          <a:chOff x="0" y="0"/>
          <a:chExt cx="0" cy="0"/>
        </a:xfrm>
      </p:grpSpPr>
      <p:sp>
        <p:nvSpPr>
          <p:cNvPr id="115" name="Google Shape;115;p71"/>
          <p:cNvSpPr/>
          <p:nvPr/>
        </p:nvSpPr>
        <p:spPr>
          <a:xfrm>
            <a:off x="10095346" y="0"/>
            <a:ext cx="2096655" cy="6858000"/>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16" name="Google Shape;116;p71"/>
          <p:cNvSpPr txBox="1">
            <a:spLocks noGrp="1"/>
          </p:cNvSpPr>
          <p:nvPr>
            <p:ph type="title"/>
          </p:nvPr>
        </p:nvSpPr>
        <p:spPr>
          <a:xfrm rot="5400000">
            <a:off x="8219282" y="2361262"/>
            <a:ext cx="5811838" cy="181956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71"/>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540"/>
              </a:spcBef>
              <a:spcAft>
                <a:spcPts val="0"/>
              </a:spcAft>
              <a:buClr>
                <a:schemeClr val="dk1"/>
              </a:buClr>
              <a:buSzPts val="1800"/>
              <a:buChar char="•"/>
              <a:defRPr/>
            </a:lvl1pPr>
            <a:lvl2pPr marL="914400" lvl="1" indent="-342900" algn="l">
              <a:lnSpc>
                <a:spcPct val="90000"/>
              </a:lnSpc>
              <a:spcBef>
                <a:spcPts val="540"/>
              </a:spcBef>
              <a:spcAft>
                <a:spcPts val="0"/>
              </a:spcAft>
              <a:buClr>
                <a:schemeClr val="dk1"/>
              </a:buClr>
              <a:buSzPts val="1800"/>
              <a:buChar char="•"/>
              <a:defRPr/>
            </a:lvl2pPr>
            <a:lvl3pPr marL="1371600" lvl="2" indent="-342900" algn="l">
              <a:lnSpc>
                <a:spcPct val="90000"/>
              </a:lnSpc>
              <a:spcBef>
                <a:spcPts val="540"/>
              </a:spcBef>
              <a:spcAft>
                <a:spcPts val="0"/>
              </a:spcAft>
              <a:buClr>
                <a:schemeClr val="dk1"/>
              </a:buClr>
              <a:buSzPts val="1800"/>
              <a:buChar char="•"/>
              <a:defRPr/>
            </a:lvl3pPr>
            <a:lvl4pPr marL="1828800" lvl="3" indent="-342900" algn="l">
              <a:lnSpc>
                <a:spcPct val="90000"/>
              </a:lnSpc>
              <a:spcBef>
                <a:spcPts val="540"/>
              </a:spcBef>
              <a:spcAft>
                <a:spcPts val="0"/>
              </a:spcAft>
              <a:buClr>
                <a:schemeClr val="dk1"/>
              </a:buClr>
              <a:buSzPts val="1800"/>
              <a:buChar char="•"/>
              <a:defRPr/>
            </a:lvl4pPr>
            <a:lvl5pPr marL="2286000" lvl="4" indent="-342900" algn="l">
              <a:lnSpc>
                <a:spcPct val="90000"/>
              </a:lnSpc>
              <a:spcBef>
                <a:spcPts val="540"/>
              </a:spcBef>
              <a:spcAft>
                <a:spcPts val="0"/>
              </a:spcAft>
              <a:buClr>
                <a:schemeClr val="dk1"/>
              </a:buClr>
              <a:buSzPts val="1800"/>
              <a:buChar char="•"/>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118" name="Google Shape;118;p71"/>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71"/>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71"/>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121" name="Google Shape;121;p71"/>
          <p:cNvSpPr/>
          <p:nvPr/>
        </p:nvSpPr>
        <p:spPr>
          <a:xfrm>
            <a:off x="10095346" y="0"/>
            <a:ext cx="2096655" cy="6858000"/>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0082876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22"/>
        <p:cNvGrpSpPr/>
        <p:nvPr/>
      </p:nvGrpSpPr>
      <p:grpSpPr>
        <a:xfrm>
          <a:off x="0" y="0"/>
          <a:ext cx="0" cy="0"/>
          <a:chOff x="0" y="0"/>
          <a:chExt cx="0" cy="0"/>
        </a:xfrm>
      </p:grpSpPr>
      <p:sp>
        <p:nvSpPr>
          <p:cNvPr id="123" name="Google Shape;123;p7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2800"/>
              <a:buFont typeface="Quattrocento Sans"/>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4" name="Google Shape;124;p72"/>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2133"/>
              </a:spcBef>
              <a:spcAft>
                <a:spcPts val="0"/>
              </a:spcAft>
              <a:buClr>
                <a:schemeClr val="dk1"/>
              </a:buClr>
              <a:buSzPts val="1400"/>
              <a:buChar char="○"/>
              <a:defRPr/>
            </a:lvl2pPr>
            <a:lvl3pPr marL="1371600" lvl="2" indent="-317500" algn="l">
              <a:lnSpc>
                <a:spcPct val="90000"/>
              </a:lnSpc>
              <a:spcBef>
                <a:spcPts val="2133"/>
              </a:spcBef>
              <a:spcAft>
                <a:spcPts val="0"/>
              </a:spcAft>
              <a:buClr>
                <a:schemeClr val="dk1"/>
              </a:buClr>
              <a:buSzPts val="1400"/>
              <a:buChar char="■"/>
              <a:defRPr/>
            </a:lvl3pPr>
            <a:lvl4pPr marL="1828800" lvl="3" indent="-317500" algn="l">
              <a:lnSpc>
                <a:spcPct val="90000"/>
              </a:lnSpc>
              <a:spcBef>
                <a:spcPts val="2133"/>
              </a:spcBef>
              <a:spcAft>
                <a:spcPts val="0"/>
              </a:spcAft>
              <a:buClr>
                <a:schemeClr val="dk1"/>
              </a:buClr>
              <a:buSzPts val="1400"/>
              <a:buChar char="●"/>
              <a:defRPr/>
            </a:lvl4pPr>
            <a:lvl5pPr marL="2286000" lvl="4" indent="-317500" algn="l">
              <a:lnSpc>
                <a:spcPct val="90000"/>
              </a:lnSpc>
              <a:spcBef>
                <a:spcPts val="2133"/>
              </a:spcBef>
              <a:spcAft>
                <a:spcPts val="0"/>
              </a:spcAft>
              <a:buClr>
                <a:schemeClr val="dk1"/>
              </a:buClr>
              <a:buSzPts val="1400"/>
              <a:buChar char="○"/>
              <a:defRPr/>
            </a:lvl5pPr>
            <a:lvl6pPr marL="2743200" lvl="5" indent="-317500" algn="l">
              <a:lnSpc>
                <a:spcPct val="90000"/>
              </a:lnSpc>
              <a:spcBef>
                <a:spcPts val="2133"/>
              </a:spcBef>
              <a:spcAft>
                <a:spcPts val="0"/>
              </a:spcAft>
              <a:buClr>
                <a:schemeClr val="dk1"/>
              </a:buClr>
              <a:buSzPts val="1400"/>
              <a:buChar char="■"/>
              <a:defRPr/>
            </a:lvl6pPr>
            <a:lvl7pPr marL="3200400" lvl="6" indent="-317500" algn="l">
              <a:lnSpc>
                <a:spcPct val="90000"/>
              </a:lnSpc>
              <a:spcBef>
                <a:spcPts val="2133"/>
              </a:spcBef>
              <a:spcAft>
                <a:spcPts val="0"/>
              </a:spcAft>
              <a:buClr>
                <a:schemeClr val="dk1"/>
              </a:buClr>
              <a:buSzPts val="1400"/>
              <a:buChar char="●"/>
              <a:defRPr/>
            </a:lvl7pPr>
            <a:lvl8pPr marL="3657600" lvl="7" indent="-317500" algn="l">
              <a:lnSpc>
                <a:spcPct val="90000"/>
              </a:lnSpc>
              <a:spcBef>
                <a:spcPts val="2133"/>
              </a:spcBef>
              <a:spcAft>
                <a:spcPts val="0"/>
              </a:spcAft>
              <a:buClr>
                <a:schemeClr val="dk1"/>
              </a:buClr>
              <a:buSzPts val="1400"/>
              <a:buChar char="○"/>
              <a:defRPr/>
            </a:lvl8pPr>
            <a:lvl9pPr marL="4114800" lvl="8" indent="-317500" algn="l">
              <a:lnSpc>
                <a:spcPct val="90000"/>
              </a:lnSpc>
              <a:spcBef>
                <a:spcPts val="2133"/>
              </a:spcBef>
              <a:spcAft>
                <a:spcPts val="2133"/>
              </a:spcAft>
              <a:buClr>
                <a:schemeClr val="dk1"/>
              </a:buClr>
              <a:buSzPts val="1400"/>
              <a:buChar char="■"/>
              <a:defRPr/>
            </a:lvl9pPr>
          </a:lstStyle>
          <a:p>
            <a:endParaRPr/>
          </a:p>
        </p:txBody>
      </p:sp>
      <p:sp>
        <p:nvSpPr>
          <p:cNvPr id="125" name="Google Shape;125;p7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1200"/>
              <a:buFont typeface="Quattrocento Sans"/>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888888"/>
              </a:buClr>
              <a:buSzPts val="1200"/>
              <a:buFont typeface="Quattrocento Sans"/>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888888"/>
              </a:buClr>
              <a:buSzPts val="1200"/>
              <a:buFont typeface="Quattrocento Sans"/>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888888"/>
              </a:buClr>
              <a:buSzPts val="1200"/>
              <a:buFont typeface="Quattrocento Sans"/>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888888"/>
              </a:buClr>
              <a:buSzPts val="1200"/>
              <a:buFont typeface="Quattrocento Sans"/>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888888"/>
              </a:buClr>
              <a:buSzPts val="1200"/>
              <a:buFont typeface="Quattrocento Sans"/>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888888"/>
              </a:buClr>
              <a:buSzPts val="1200"/>
              <a:buFont typeface="Quattrocento Sans"/>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888888"/>
              </a:buClr>
              <a:buSzPts val="1200"/>
              <a:buFont typeface="Quattrocento Sans"/>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888888"/>
              </a:buClr>
              <a:buSzPts val="1200"/>
              <a:buFont typeface="Quattrocento Sans"/>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48871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26"/>
        <p:cNvGrpSpPr/>
        <p:nvPr/>
      </p:nvGrpSpPr>
      <p:grpSpPr>
        <a:xfrm>
          <a:off x="0" y="0"/>
          <a:ext cx="0" cy="0"/>
          <a:chOff x="0" y="0"/>
          <a:chExt cx="0" cy="0"/>
        </a:xfrm>
      </p:grpSpPr>
      <p:sp>
        <p:nvSpPr>
          <p:cNvPr id="127" name="Google Shape;127;p7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2800"/>
              <a:buFont typeface="Quattrocento Sans"/>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8" name="Google Shape;128;p73"/>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rmAutofit/>
          </a:bodyPr>
          <a:lstStyle>
            <a:lvl1pPr marL="457200" lvl="0" indent="-317500" algn="l">
              <a:lnSpc>
                <a:spcPct val="90000"/>
              </a:lnSpc>
              <a:spcBef>
                <a:spcPts val="0"/>
              </a:spcBef>
              <a:spcAft>
                <a:spcPts val="0"/>
              </a:spcAft>
              <a:buClr>
                <a:schemeClr val="dk1"/>
              </a:buClr>
              <a:buSzPts val="1400"/>
              <a:buChar char="●"/>
              <a:defRPr sz="1867"/>
            </a:lvl1pPr>
            <a:lvl2pPr marL="914400" lvl="1" indent="-304800" algn="l">
              <a:lnSpc>
                <a:spcPct val="90000"/>
              </a:lnSpc>
              <a:spcBef>
                <a:spcPts val="2133"/>
              </a:spcBef>
              <a:spcAft>
                <a:spcPts val="0"/>
              </a:spcAft>
              <a:buClr>
                <a:schemeClr val="dk1"/>
              </a:buClr>
              <a:buSzPts val="1200"/>
              <a:buChar char="○"/>
              <a:defRPr sz="1600"/>
            </a:lvl2pPr>
            <a:lvl3pPr marL="1371600" lvl="2" indent="-304800" algn="l">
              <a:lnSpc>
                <a:spcPct val="90000"/>
              </a:lnSpc>
              <a:spcBef>
                <a:spcPts val="2133"/>
              </a:spcBef>
              <a:spcAft>
                <a:spcPts val="0"/>
              </a:spcAft>
              <a:buClr>
                <a:schemeClr val="dk1"/>
              </a:buClr>
              <a:buSzPts val="1200"/>
              <a:buChar char="■"/>
              <a:defRPr sz="1600"/>
            </a:lvl3pPr>
            <a:lvl4pPr marL="1828800" lvl="3" indent="-304800" algn="l">
              <a:lnSpc>
                <a:spcPct val="90000"/>
              </a:lnSpc>
              <a:spcBef>
                <a:spcPts val="2133"/>
              </a:spcBef>
              <a:spcAft>
                <a:spcPts val="0"/>
              </a:spcAft>
              <a:buClr>
                <a:schemeClr val="dk1"/>
              </a:buClr>
              <a:buSzPts val="1200"/>
              <a:buChar char="●"/>
              <a:defRPr sz="1600"/>
            </a:lvl4pPr>
            <a:lvl5pPr marL="2286000" lvl="4" indent="-304800" algn="l">
              <a:lnSpc>
                <a:spcPct val="90000"/>
              </a:lnSpc>
              <a:spcBef>
                <a:spcPts val="2133"/>
              </a:spcBef>
              <a:spcAft>
                <a:spcPts val="0"/>
              </a:spcAft>
              <a:buClr>
                <a:schemeClr val="dk1"/>
              </a:buClr>
              <a:buSzPts val="1200"/>
              <a:buChar char="○"/>
              <a:defRPr sz="1600"/>
            </a:lvl5pPr>
            <a:lvl6pPr marL="2743200" lvl="5" indent="-304800" algn="l">
              <a:lnSpc>
                <a:spcPct val="90000"/>
              </a:lnSpc>
              <a:spcBef>
                <a:spcPts val="2133"/>
              </a:spcBef>
              <a:spcAft>
                <a:spcPts val="0"/>
              </a:spcAft>
              <a:buClr>
                <a:schemeClr val="dk1"/>
              </a:buClr>
              <a:buSzPts val="1200"/>
              <a:buChar char="■"/>
              <a:defRPr sz="1600"/>
            </a:lvl6pPr>
            <a:lvl7pPr marL="3200400" lvl="6" indent="-304800" algn="l">
              <a:lnSpc>
                <a:spcPct val="90000"/>
              </a:lnSpc>
              <a:spcBef>
                <a:spcPts val="2133"/>
              </a:spcBef>
              <a:spcAft>
                <a:spcPts val="0"/>
              </a:spcAft>
              <a:buClr>
                <a:schemeClr val="dk1"/>
              </a:buClr>
              <a:buSzPts val="1200"/>
              <a:buChar char="●"/>
              <a:defRPr sz="1600"/>
            </a:lvl7pPr>
            <a:lvl8pPr marL="3657600" lvl="7" indent="-304800" algn="l">
              <a:lnSpc>
                <a:spcPct val="90000"/>
              </a:lnSpc>
              <a:spcBef>
                <a:spcPts val="2133"/>
              </a:spcBef>
              <a:spcAft>
                <a:spcPts val="0"/>
              </a:spcAft>
              <a:buClr>
                <a:schemeClr val="dk1"/>
              </a:buClr>
              <a:buSzPts val="1200"/>
              <a:buChar char="○"/>
              <a:defRPr sz="1600"/>
            </a:lvl8pPr>
            <a:lvl9pPr marL="4114800" lvl="8" indent="-304800" algn="l">
              <a:lnSpc>
                <a:spcPct val="90000"/>
              </a:lnSpc>
              <a:spcBef>
                <a:spcPts val="2133"/>
              </a:spcBef>
              <a:spcAft>
                <a:spcPts val="2133"/>
              </a:spcAft>
              <a:buClr>
                <a:schemeClr val="dk1"/>
              </a:buClr>
              <a:buSzPts val="1200"/>
              <a:buChar char="■"/>
              <a:defRPr sz="1600"/>
            </a:lvl9pPr>
          </a:lstStyle>
          <a:p>
            <a:endParaRPr/>
          </a:p>
        </p:txBody>
      </p:sp>
      <p:sp>
        <p:nvSpPr>
          <p:cNvPr id="129" name="Google Shape;129;p73"/>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rmAutofit/>
          </a:bodyPr>
          <a:lstStyle>
            <a:lvl1pPr marL="457200" lvl="0" indent="-317500" algn="l">
              <a:lnSpc>
                <a:spcPct val="90000"/>
              </a:lnSpc>
              <a:spcBef>
                <a:spcPts val="0"/>
              </a:spcBef>
              <a:spcAft>
                <a:spcPts val="0"/>
              </a:spcAft>
              <a:buClr>
                <a:schemeClr val="dk1"/>
              </a:buClr>
              <a:buSzPts val="1400"/>
              <a:buChar char="●"/>
              <a:defRPr sz="1867"/>
            </a:lvl1pPr>
            <a:lvl2pPr marL="914400" lvl="1" indent="-304800" algn="l">
              <a:lnSpc>
                <a:spcPct val="90000"/>
              </a:lnSpc>
              <a:spcBef>
                <a:spcPts val="2133"/>
              </a:spcBef>
              <a:spcAft>
                <a:spcPts val="0"/>
              </a:spcAft>
              <a:buClr>
                <a:schemeClr val="dk1"/>
              </a:buClr>
              <a:buSzPts val="1200"/>
              <a:buChar char="○"/>
              <a:defRPr sz="1600"/>
            </a:lvl2pPr>
            <a:lvl3pPr marL="1371600" lvl="2" indent="-304800" algn="l">
              <a:lnSpc>
                <a:spcPct val="90000"/>
              </a:lnSpc>
              <a:spcBef>
                <a:spcPts val="2133"/>
              </a:spcBef>
              <a:spcAft>
                <a:spcPts val="0"/>
              </a:spcAft>
              <a:buClr>
                <a:schemeClr val="dk1"/>
              </a:buClr>
              <a:buSzPts val="1200"/>
              <a:buChar char="■"/>
              <a:defRPr sz="1600"/>
            </a:lvl3pPr>
            <a:lvl4pPr marL="1828800" lvl="3" indent="-304800" algn="l">
              <a:lnSpc>
                <a:spcPct val="90000"/>
              </a:lnSpc>
              <a:spcBef>
                <a:spcPts val="2133"/>
              </a:spcBef>
              <a:spcAft>
                <a:spcPts val="0"/>
              </a:spcAft>
              <a:buClr>
                <a:schemeClr val="dk1"/>
              </a:buClr>
              <a:buSzPts val="1200"/>
              <a:buChar char="●"/>
              <a:defRPr sz="1600"/>
            </a:lvl4pPr>
            <a:lvl5pPr marL="2286000" lvl="4" indent="-304800" algn="l">
              <a:lnSpc>
                <a:spcPct val="90000"/>
              </a:lnSpc>
              <a:spcBef>
                <a:spcPts val="2133"/>
              </a:spcBef>
              <a:spcAft>
                <a:spcPts val="0"/>
              </a:spcAft>
              <a:buClr>
                <a:schemeClr val="dk1"/>
              </a:buClr>
              <a:buSzPts val="1200"/>
              <a:buChar char="○"/>
              <a:defRPr sz="1600"/>
            </a:lvl5pPr>
            <a:lvl6pPr marL="2743200" lvl="5" indent="-304800" algn="l">
              <a:lnSpc>
                <a:spcPct val="90000"/>
              </a:lnSpc>
              <a:spcBef>
                <a:spcPts val="2133"/>
              </a:spcBef>
              <a:spcAft>
                <a:spcPts val="0"/>
              </a:spcAft>
              <a:buClr>
                <a:schemeClr val="dk1"/>
              </a:buClr>
              <a:buSzPts val="1200"/>
              <a:buChar char="■"/>
              <a:defRPr sz="1600"/>
            </a:lvl6pPr>
            <a:lvl7pPr marL="3200400" lvl="6" indent="-304800" algn="l">
              <a:lnSpc>
                <a:spcPct val="90000"/>
              </a:lnSpc>
              <a:spcBef>
                <a:spcPts val="2133"/>
              </a:spcBef>
              <a:spcAft>
                <a:spcPts val="0"/>
              </a:spcAft>
              <a:buClr>
                <a:schemeClr val="dk1"/>
              </a:buClr>
              <a:buSzPts val="1200"/>
              <a:buChar char="●"/>
              <a:defRPr sz="1600"/>
            </a:lvl7pPr>
            <a:lvl8pPr marL="3657600" lvl="7" indent="-304800" algn="l">
              <a:lnSpc>
                <a:spcPct val="90000"/>
              </a:lnSpc>
              <a:spcBef>
                <a:spcPts val="2133"/>
              </a:spcBef>
              <a:spcAft>
                <a:spcPts val="0"/>
              </a:spcAft>
              <a:buClr>
                <a:schemeClr val="dk1"/>
              </a:buClr>
              <a:buSzPts val="1200"/>
              <a:buChar char="○"/>
              <a:defRPr sz="1600"/>
            </a:lvl8pPr>
            <a:lvl9pPr marL="4114800" lvl="8" indent="-304800" algn="l">
              <a:lnSpc>
                <a:spcPct val="90000"/>
              </a:lnSpc>
              <a:spcBef>
                <a:spcPts val="2133"/>
              </a:spcBef>
              <a:spcAft>
                <a:spcPts val="2133"/>
              </a:spcAft>
              <a:buClr>
                <a:schemeClr val="dk1"/>
              </a:buClr>
              <a:buSzPts val="1200"/>
              <a:buChar char="■"/>
              <a:defRPr sz="1600"/>
            </a:lvl9pPr>
          </a:lstStyle>
          <a:p>
            <a:endParaRPr/>
          </a:p>
        </p:txBody>
      </p:sp>
      <p:sp>
        <p:nvSpPr>
          <p:cNvPr id="130" name="Google Shape;130;p7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1200"/>
              <a:buFont typeface="Quattrocento Sans"/>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888888"/>
              </a:buClr>
              <a:buSzPts val="1200"/>
              <a:buFont typeface="Quattrocento Sans"/>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888888"/>
              </a:buClr>
              <a:buSzPts val="1200"/>
              <a:buFont typeface="Quattrocento Sans"/>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888888"/>
              </a:buClr>
              <a:buSzPts val="1200"/>
              <a:buFont typeface="Quattrocento Sans"/>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888888"/>
              </a:buClr>
              <a:buSzPts val="1200"/>
              <a:buFont typeface="Quattrocento Sans"/>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888888"/>
              </a:buClr>
              <a:buSzPts val="1200"/>
              <a:buFont typeface="Quattrocento Sans"/>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888888"/>
              </a:buClr>
              <a:buSzPts val="1200"/>
              <a:buFont typeface="Quattrocento Sans"/>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888888"/>
              </a:buClr>
              <a:buSzPts val="1200"/>
              <a:buFont typeface="Quattrocento Sans"/>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888888"/>
              </a:buClr>
              <a:buSzPts val="1200"/>
              <a:buFont typeface="Quattrocento Sans"/>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52015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565655"/>
        </a:solidFill>
        <a:effectLst/>
      </p:bgPr>
    </p:bg>
    <p:spTree>
      <p:nvGrpSpPr>
        <p:cNvPr id="1" name="Shape 15"/>
        <p:cNvGrpSpPr/>
        <p:nvPr/>
      </p:nvGrpSpPr>
      <p:grpSpPr>
        <a:xfrm>
          <a:off x="0" y="0"/>
          <a:ext cx="0" cy="0"/>
          <a:chOff x="0" y="0"/>
          <a:chExt cx="0" cy="0"/>
        </a:xfrm>
      </p:grpSpPr>
      <p:sp>
        <p:nvSpPr>
          <p:cNvPr id="16" name="Google Shape;16;p64"/>
          <p:cNvSpPr/>
          <p:nvPr/>
        </p:nvSpPr>
        <p:spPr>
          <a:xfrm>
            <a:off x="0" y="0"/>
            <a:ext cx="12192000" cy="4866468"/>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7" name="Google Shape;17;p64"/>
          <p:cNvSpPr txBox="1">
            <a:spLocks noGrp="1"/>
          </p:cNvSpPr>
          <p:nvPr>
            <p:ph type="ctrTitle"/>
          </p:nvPr>
        </p:nvSpPr>
        <p:spPr>
          <a:xfrm>
            <a:off x="838200" y="2061006"/>
            <a:ext cx="10515600" cy="2387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5400"/>
              <a:buFont typeface="Quattrocento Sans"/>
              <a:buNone/>
              <a:defRPr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64"/>
          <p:cNvSpPr txBox="1">
            <a:spLocks noGrp="1"/>
          </p:cNvSpPr>
          <p:nvPr>
            <p:ph type="subTitle" idx="1"/>
          </p:nvPr>
        </p:nvSpPr>
        <p:spPr>
          <a:xfrm>
            <a:off x="838202" y="5110609"/>
            <a:ext cx="10515598" cy="1137793"/>
          </a:xfrm>
          <a:prstGeom prst="rect">
            <a:avLst/>
          </a:prstGeom>
          <a:noFill/>
          <a:ln>
            <a:noFill/>
          </a:ln>
        </p:spPr>
        <p:txBody>
          <a:bodyPr spcFirstLastPara="1" wrap="square" lIns="91425" tIns="45700" rIns="91425" bIns="45700" anchor="t" anchorCtr="0">
            <a:normAutofit/>
          </a:bodyPr>
          <a:lstStyle>
            <a:lvl1pPr lvl="0" algn="r">
              <a:lnSpc>
                <a:spcPct val="150000"/>
              </a:lnSpc>
              <a:spcBef>
                <a:spcPts val="600"/>
              </a:spcBef>
              <a:spcAft>
                <a:spcPts val="0"/>
              </a:spcAft>
              <a:buClr>
                <a:schemeClr val="lt1"/>
              </a:buClr>
              <a:buSzPts val="2800"/>
              <a:buNone/>
              <a:defRPr sz="2800">
                <a:solidFill>
                  <a:schemeClr val="lt1"/>
                </a:solidFill>
                <a:latin typeface="Quattrocento Sans"/>
                <a:ea typeface="Quattrocento Sans"/>
                <a:cs typeface="Quattrocento Sans"/>
                <a:sym typeface="Quattrocento Sans"/>
              </a:defRPr>
            </a:lvl1pPr>
            <a:lvl2pPr lvl="1" algn="ctr">
              <a:lnSpc>
                <a:spcPct val="90000"/>
              </a:lnSpc>
              <a:spcBef>
                <a:spcPts val="600"/>
              </a:spcBef>
              <a:spcAft>
                <a:spcPts val="0"/>
              </a:spcAft>
              <a:buClr>
                <a:schemeClr val="dk1"/>
              </a:buClr>
              <a:buSzPts val="2000"/>
              <a:buNone/>
              <a:defRPr sz="2000"/>
            </a:lvl2pPr>
            <a:lvl3pPr lvl="2" algn="ctr">
              <a:lnSpc>
                <a:spcPct val="90000"/>
              </a:lnSpc>
              <a:spcBef>
                <a:spcPts val="540"/>
              </a:spcBef>
              <a:spcAft>
                <a:spcPts val="0"/>
              </a:spcAft>
              <a:buClr>
                <a:schemeClr val="dk1"/>
              </a:buClr>
              <a:buSzPts val="1800"/>
              <a:buNone/>
              <a:defRPr sz="1800"/>
            </a:lvl3pPr>
            <a:lvl4pPr lvl="3" algn="ctr">
              <a:lnSpc>
                <a:spcPct val="90000"/>
              </a:lnSpc>
              <a:spcBef>
                <a:spcPts val="480"/>
              </a:spcBef>
              <a:spcAft>
                <a:spcPts val="0"/>
              </a:spcAft>
              <a:buClr>
                <a:schemeClr val="dk1"/>
              </a:buClr>
              <a:buSzPts val="1600"/>
              <a:buNone/>
              <a:defRPr sz="1600"/>
            </a:lvl4pPr>
            <a:lvl5pPr lvl="4" algn="ctr">
              <a:lnSpc>
                <a:spcPct val="90000"/>
              </a:lnSpc>
              <a:spcBef>
                <a:spcPts val="480"/>
              </a:spcBef>
              <a:spcAft>
                <a:spcPts val="0"/>
              </a:spcAft>
              <a:buClr>
                <a:schemeClr val="dk1"/>
              </a:buClr>
              <a:buSzPts val="1600"/>
              <a:buNone/>
              <a:defRPr sz="1600"/>
            </a:lvl5pPr>
            <a:lvl6pPr lvl="5" algn="ctr">
              <a:lnSpc>
                <a:spcPct val="90000"/>
              </a:lnSpc>
              <a:spcBef>
                <a:spcPts val="480"/>
              </a:spcBef>
              <a:spcAft>
                <a:spcPts val="0"/>
              </a:spcAft>
              <a:buClr>
                <a:schemeClr val="dk1"/>
              </a:buClr>
              <a:buSzPts val="1600"/>
              <a:buNone/>
              <a:defRPr sz="1600"/>
            </a:lvl6pPr>
            <a:lvl7pPr lvl="6" algn="ctr">
              <a:lnSpc>
                <a:spcPct val="90000"/>
              </a:lnSpc>
              <a:spcBef>
                <a:spcPts val="480"/>
              </a:spcBef>
              <a:spcAft>
                <a:spcPts val="0"/>
              </a:spcAft>
              <a:buClr>
                <a:schemeClr val="dk1"/>
              </a:buClr>
              <a:buSzPts val="1600"/>
              <a:buNone/>
              <a:defRPr sz="1600"/>
            </a:lvl7pPr>
            <a:lvl8pPr lvl="7" algn="ctr">
              <a:lnSpc>
                <a:spcPct val="90000"/>
              </a:lnSpc>
              <a:spcBef>
                <a:spcPts val="480"/>
              </a:spcBef>
              <a:spcAft>
                <a:spcPts val="0"/>
              </a:spcAft>
              <a:buClr>
                <a:schemeClr val="dk1"/>
              </a:buClr>
              <a:buSzPts val="1600"/>
              <a:buNone/>
              <a:defRPr sz="1600"/>
            </a:lvl8pPr>
            <a:lvl9pPr lvl="8" algn="ctr">
              <a:lnSpc>
                <a:spcPct val="90000"/>
              </a:lnSpc>
              <a:spcBef>
                <a:spcPts val="480"/>
              </a:spcBef>
              <a:spcAft>
                <a:spcPts val="0"/>
              </a:spcAft>
              <a:buClr>
                <a:schemeClr val="dk1"/>
              </a:buClr>
              <a:buSzPts val="1600"/>
              <a:buNone/>
              <a:defRPr sz="1600"/>
            </a:lvl9pPr>
          </a:lstStyle>
          <a:p>
            <a:endParaRPr/>
          </a:p>
        </p:txBody>
      </p:sp>
      <p:sp>
        <p:nvSpPr>
          <p:cNvPr id="19" name="Google Shape;19;p64"/>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64"/>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64"/>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1"/>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lt1"/>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lt1"/>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lt1"/>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lt1"/>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lt1"/>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lt1"/>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lt1"/>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CA"/>
              <a:t>‹#›</a:t>
            </a:fld>
            <a:endParaRPr/>
          </a:p>
        </p:txBody>
      </p:sp>
      <p:sp>
        <p:nvSpPr>
          <p:cNvPr id="22" name="Google Shape;22;p64"/>
          <p:cNvSpPr/>
          <p:nvPr/>
        </p:nvSpPr>
        <p:spPr>
          <a:xfrm>
            <a:off x="0" y="0"/>
            <a:ext cx="12192000" cy="4866468"/>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23" name="Google Shape;23;p64"/>
          <p:cNvPicPr preferRelativeResize="0"/>
          <p:nvPr/>
        </p:nvPicPr>
        <p:blipFill rotWithShape="1">
          <a:blip r:embed="rId2">
            <a:alphaModFix/>
          </a:blip>
          <a:srcRect/>
          <a:stretch/>
        </p:blipFill>
        <p:spPr>
          <a:xfrm>
            <a:off x="390525" y="315939"/>
            <a:ext cx="4686300" cy="9239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1D7B7-CAC3-BAF0-EE2B-70347D00C3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CA"/>
          </a:p>
        </p:txBody>
      </p:sp>
      <p:sp>
        <p:nvSpPr>
          <p:cNvPr id="3" name="Text Placeholder 2">
            <a:extLst>
              <a:ext uri="{FF2B5EF4-FFF2-40B4-BE49-F238E27FC236}">
                <a16:creationId xmlns:a16="http://schemas.microsoft.com/office/drawing/2014/main" id="{1D68881E-999E-2CCD-6F42-83DEE4F41B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93B599-0B48-1267-0FAD-8E6FC9DA583C}"/>
              </a:ext>
            </a:extLst>
          </p:cNvPr>
          <p:cNvSpPr>
            <a:spLocks noGrp="1"/>
          </p:cNvSpPr>
          <p:nvPr>
            <p:ph type="dt" sz="half" idx="10"/>
          </p:nvPr>
        </p:nvSpPr>
        <p:spPr/>
        <p:txBody>
          <a:bodyPr/>
          <a:lstStyle/>
          <a:p>
            <a:fld id="{7D86751E-42DE-4026-A03D-905BE40CAA07}" type="datetimeFigureOut">
              <a:rPr lang="fr-CA" smtClean="0"/>
              <a:t>2023-09-15</a:t>
            </a:fld>
            <a:endParaRPr lang="fr-CA"/>
          </a:p>
        </p:txBody>
      </p:sp>
      <p:sp>
        <p:nvSpPr>
          <p:cNvPr id="5" name="Footer Placeholder 4">
            <a:extLst>
              <a:ext uri="{FF2B5EF4-FFF2-40B4-BE49-F238E27FC236}">
                <a16:creationId xmlns:a16="http://schemas.microsoft.com/office/drawing/2014/main" id="{D1A7045E-930F-7743-B085-FBFDE4AAA6D0}"/>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3304309D-DE4C-5BEE-8A1A-2AAE320D1309}"/>
              </a:ext>
            </a:extLst>
          </p:cNvPr>
          <p:cNvSpPr>
            <a:spLocks noGrp="1"/>
          </p:cNvSpPr>
          <p:nvPr>
            <p:ph type="sldNum" sz="quarter" idx="12"/>
          </p:nvPr>
        </p:nvSpPr>
        <p:spPr/>
        <p:txBody>
          <a:bodyPr/>
          <a:lstStyle/>
          <a:p>
            <a:fld id="{45FDBCAD-A2A2-4589-9491-5F404B6DDEC6}" type="slidenum">
              <a:rPr lang="fr-CA" smtClean="0"/>
              <a:t>‹#›</a:t>
            </a:fld>
            <a:endParaRPr lang="fr-CA"/>
          </a:p>
        </p:txBody>
      </p:sp>
    </p:spTree>
    <p:extLst>
      <p:ext uri="{BB962C8B-B14F-4D97-AF65-F5344CB8AC3E}">
        <p14:creationId xmlns:p14="http://schemas.microsoft.com/office/powerpoint/2010/main" val="24825405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24"/>
        <p:cNvGrpSpPr/>
        <p:nvPr/>
      </p:nvGrpSpPr>
      <p:grpSpPr>
        <a:xfrm>
          <a:off x="0" y="0"/>
          <a:ext cx="0" cy="0"/>
          <a:chOff x="0" y="0"/>
          <a:chExt cx="0" cy="0"/>
        </a:xfrm>
      </p:grpSpPr>
      <p:sp>
        <p:nvSpPr>
          <p:cNvPr id="25" name="Google Shape;25;p65"/>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6" name="Google Shape;26;p65"/>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6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419100" algn="l">
              <a:lnSpc>
                <a:spcPct val="90000"/>
              </a:lnSpc>
              <a:spcBef>
                <a:spcPts val="900"/>
              </a:spcBef>
              <a:spcAft>
                <a:spcPts val="0"/>
              </a:spcAft>
              <a:buClr>
                <a:srgbClr val="7F7F7F"/>
              </a:buClr>
              <a:buSzPts val="3000"/>
              <a:buChar char="•"/>
              <a:defRPr sz="3000">
                <a:solidFill>
                  <a:srgbClr val="7F7F7F"/>
                </a:solidFill>
              </a:defRPr>
            </a:lvl1pPr>
            <a:lvl2pPr marL="914400" lvl="1" indent="-393700" algn="l">
              <a:lnSpc>
                <a:spcPct val="90000"/>
              </a:lnSpc>
              <a:spcBef>
                <a:spcPts val="780"/>
              </a:spcBef>
              <a:spcAft>
                <a:spcPts val="0"/>
              </a:spcAft>
              <a:buClr>
                <a:srgbClr val="7F7F7F"/>
              </a:buClr>
              <a:buSzPts val="2600"/>
              <a:buChar char="•"/>
              <a:defRPr sz="2600">
                <a:solidFill>
                  <a:srgbClr val="7F7F7F"/>
                </a:solidFill>
              </a:defRPr>
            </a:lvl2pPr>
            <a:lvl3pPr marL="1371600" lvl="2" indent="-355600" algn="l">
              <a:lnSpc>
                <a:spcPct val="90000"/>
              </a:lnSpc>
              <a:spcBef>
                <a:spcPts val="600"/>
              </a:spcBef>
              <a:spcAft>
                <a:spcPts val="0"/>
              </a:spcAft>
              <a:buClr>
                <a:srgbClr val="7F7F7F"/>
              </a:buClr>
              <a:buSzPts val="2000"/>
              <a:buChar char="•"/>
              <a:defRPr sz="2000">
                <a:solidFill>
                  <a:srgbClr val="7F7F7F"/>
                </a:solidFill>
              </a:defRPr>
            </a:lvl3pPr>
            <a:lvl4pPr marL="1828800" lvl="3" indent="-342900" algn="l">
              <a:lnSpc>
                <a:spcPct val="90000"/>
              </a:lnSpc>
              <a:spcBef>
                <a:spcPts val="540"/>
              </a:spcBef>
              <a:spcAft>
                <a:spcPts val="0"/>
              </a:spcAft>
              <a:buClr>
                <a:srgbClr val="7F7F7F"/>
              </a:buClr>
              <a:buSzPts val="1800"/>
              <a:buChar char="•"/>
              <a:defRPr sz="1800">
                <a:solidFill>
                  <a:srgbClr val="7F7F7F"/>
                </a:solidFill>
              </a:defRPr>
            </a:lvl4pPr>
            <a:lvl5pPr marL="2286000" lvl="4" indent="-304800" algn="l">
              <a:lnSpc>
                <a:spcPct val="90000"/>
              </a:lnSpc>
              <a:spcBef>
                <a:spcPts val="360"/>
              </a:spcBef>
              <a:spcAft>
                <a:spcPts val="0"/>
              </a:spcAft>
              <a:buClr>
                <a:srgbClr val="7F7F7F"/>
              </a:buClr>
              <a:buSzPts val="1200"/>
              <a:buChar char="•"/>
              <a:defRPr sz="1200">
                <a:solidFill>
                  <a:srgbClr val="7F7F7F"/>
                </a:solidFill>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28" name="Google Shape;28;p65"/>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65"/>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65"/>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31" name="Google Shape;31;p65"/>
          <p:cNvSpPr/>
          <p:nvPr/>
        </p:nvSpPr>
        <p:spPr>
          <a:xfrm>
            <a:off x="0" y="0"/>
            <a:ext cx="12192000" cy="133285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32" name="Google Shape;32;p65"/>
          <p:cNvPicPr preferRelativeResize="0"/>
          <p:nvPr/>
        </p:nvPicPr>
        <p:blipFill rotWithShape="1">
          <a:blip r:embed="rId2">
            <a:alphaModFix/>
          </a:blip>
          <a:srcRect/>
          <a:stretch/>
        </p:blipFill>
        <p:spPr>
          <a:xfrm>
            <a:off x="9729385" y="165006"/>
            <a:ext cx="2228850" cy="4394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33"/>
        <p:cNvGrpSpPr/>
        <p:nvPr/>
      </p:nvGrpSpPr>
      <p:grpSpPr>
        <a:xfrm>
          <a:off x="0" y="0"/>
          <a:ext cx="0" cy="0"/>
          <a:chOff x="0" y="0"/>
          <a:chExt cx="0" cy="0"/>
        </a:xfrm>
      </p:grpSpPr>
      <p:sp>
        <p:nvSpPr>
          <p:cNvPr id="34" name="Google Shape;34;p66"/>
          <p:cNvSpPr/>
          <p:nvPr/>
        </p:nvSpPr>
        <p:spPr>
          <a:xfrm>
            <a:off x="0" y="1709738"/>
            <a:ext cx="12192000" cy="357518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5" name="Google Shape;35;p66"/>
          <p:cNvSpPr txBox="1">
            <a:spLocks noGrp="1"/>
          </p:cNvSpPr>
          <p:nvPr>
            <p:ph type="title"/>
          </p:nvPr>
        </p:nvSpPr>
        <p:spPr>
          <a:xfrm>
            <a:off x="838201" y="2402238"/>
            <a:ext cx="10515599" cy="21872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4800"/>
              <a:buFont typeface="Quattrocento Sans"/>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6"/>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6"/>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6"/>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67"/>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1" name="Google Shape;41;p67"/>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660"/>
              </a:spcBef>
              <a:spcAft>
                <a:spcPts val="0"/>
              </a:spcAft>
              <a:buClr>
                <a:srgbClr val="7F7F7F"/>
              </a:buClr>
              <a:buSzPts val="2200"/>
              <a:buChar char="•"/>
              <a:defRPr sz="2200">
                <a:solidFill>
                  <a:srgbClr val="7F7F7F"/>
                </a:solidFill>
              </a:defRPr>
            </a:lvl1pPr>
            <a:lvl2pPr marL="914400" lvl="1" indent="-342900" algn="l">
              <a:lnSpc>
                <a:spcPct val="90000"/>
              </a:lnSpc>
              <a:spcBef>
                <a:spcPts val="540"/>
              </a:spcBef>
              <a:spcAft>
                <a:spcPts val="0"/>
              </a:spcAft>
              <a:buClr>
                <a:srgbClr val="7F7F7F"/>
              </a:buClr>
              <a:buSzPts val="1800"/>
              <a:buChar char="•"/>
              <a:defRPr sz="1800">
                <a:solidFill>
                  <a:srgbClr val="7F7F7F"/>
                </a:solidFill>
              </a:defRPr>
            </a:lvl2pPr>
            <a:lvl3pPr marL="1371600" lvl="2" indent="-330200" algn="l">
              <a:lnSpc>
                <a:spcPct val="90000"/>
              </a:lnSpc>
              <a:spcBef>
                <a:spcPts val="480"/>
              </a:spcBef>
              <a:spcAft>
                <a:spcPts val="0"/>
              </a:spcAft>
              <a:buClr>
                <a:srgbClr val="7F7F7F"/>
              </a:buClr>
              <a:buSzPts val="1600"/>
              <a:buChar char="•"/>
              <a:defRPr sz="1600">
                <a:solidFill>
                  <a:srgbClr val="7F7F7F"/>
                </a:solidFill>
              </a:defRPr>
            </a:lvl3pPr>
            <a:lvl4pPr marL="1828800" lvl="3" indent="-298450" algn="l">
              <a:lnSpc>
                <a:spcPct val="90000"/>
              </a:lnSpc>
              <a:spcBef>
                <a:spcPts val="330"/>
              </a:spcBef>
              <a:spcAft>
                <a:spcPts val="0"/>
              </a:spcAft>
              <a:buClr>
                <a:srgbClr val="7F7F7F"/>
              </a:buClr>
              <a:buSzPts val="1100"/>
              <a:buChar char="•"/>
              <a:defRPr sz="1100">
                <a:solidFill>
                  <a:srgbClr val="7F7F7F"/>
                </a:solidFill>
              </a:defRPr>
            </a:lvl4pPr>
            <a:lvl5pPr marL="2286000" lvl="4" indent="-298450" algn="l">
              <a:lnSpc>
                <a:spcPct val="90000"/>
              </a:lnSpc>
              <a:spcBef>
                <a:spcPts val="330"/>
              </a:spcBef>
              <a:spcAft>
                <a:spcPts val="0"/>
              </a:spcAft>
              <a:buClr>
                <a:srgbClr val="7F7F7F"/>
              </a:buClr>
              <a:buSzPts val="1100"/>
              <a:buChar char="•"/>
              <a:defRPr sz="1100">
                <a:solidFill>
                  <a:srgbClr val="7F7F7F"/>
                </a:solidFill>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43" name="Google Shape;43;p6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660"/>
              </a:spcBef>
              <a:spcAft>
                <a:spcPts val="0"/>
              </a:spcAft>
              <a:buClr>
                <a:srgbClr val="7F7F7F"/>
              </a:buClr>
              <a:buSzPts val="2200"/>
              <a:buChar char="•"/>
              <a:defRPr sz="2200">
                <a:solidFill>
                  <a:srgbClr val="7F7F7F"/>
                </a:solidFill>
              </a:defRPr>
            </a:lvl1pPr>
            <a:lvl2pPr marL="914400" lvl="1" indent="-342900" algn="l">
              <a:lnSpc>
                <a:spcPct val="90000"/>
              </a:lnSpc>
              <a:spcBef>
                <a:spcPts val="540"/>
              </a:spcBef>
              <a:spcAft>
                <a:spcPts val="0"/>
              </a:spcAft>
              <a:buClr>
                <a:srgbClr val="7F7F7F"/>
              </a:buClr>
              <a:buSzPts val="1800"/>
              <a:buChar char="•"/>
              <a:defRPr sz="1800">
                <a:solidFill>
                  <a:srgbClr val="7F7F7F"/>
                </a:solidFill>
              </a:defRPr>
            </a:lvl2pPr>
            <a:lvl3pPr marL="1371600" lvl="2" indent="-330200" algn="l">
              <a:lnSpc>
                <a:spcPct val="90000"/>
              </a:lnSpc>
              <a:spcBef>
                <a:spcPts val="480"/>
              </a:spcBef>
              <a:spcAft>
                <a:spcPts val="0"/>
              </a:spcAft>
              <a:buClr>
                <a:srgbClr val="7F7F7F"/>
              </a:buClr>
              <a:buSzPts val="1600"/>
              <a:buChar char="•"/>
              <a:defRPr sz="1600">
                <a:solidFill>
                  <a:srgbClr val="7F7F7F"/>
                </a:solidFill>
              </a:defRPr>
            </a:lvl3pPr>
            <a:lvl4pPr marL="1828800" lvl="3" indent="-298450" algn="l">
              <a:lnSpc>
                <a:spcPct val="90000"/>
              </a:lnSpc>
              <a:spcBef>
                <a:spcPts val="330"/>
              </a:spcBef>
              <a:spcAft>
                <a:spcPts val="0"/>
              </a:spcAft>
              <a:buClr>
                <a:srgbClr val="7F7F7F"/>
              </a:buClr>
              <a:buSzPts val="1100"/>
              <a:buChar char="•"/>
              <a:defRPr sz="1100">
                <a:solidFill>
                  <a:srgbClr val="7F7F7F"/>
                </a:solidFill>
              </a:defRPr>
            </a:lvl4pPr>
            <a:lvl5pPr marL="2286000" lvl="4" indent="-298450" algn="l">
              <a:lnSpc>
                <a:spcPct val="90000"/>
              </a:lnSpc>
              <a:spcBef>
                <a:spcPts val="330"/>
              </a:spcBef>
              <a:spcAft>
                <a:spcPts val="0"/>
              </a:spcAft>
              <a:buClr>
                <a:srgbClr val="7F7F7F"/>
              </a:buClr>
              <a:buSzPts val="1100"/>
              <a:buChar char="•"/>
              <a:defRPr sz="1100">
                <a:solidFill>
                  <a:srgbClr val="7F7F7F"/>
                </a:solidFill>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44" name="Google Shape;44;p67"/>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7"/>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7"/>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47" name="Google Shape;47;p67"/>
          <p:cNvSpPr/>
          <p:nvPr/>
        </p:nvSpPr>
        <p:spPr>
          <a:xfrm>
            <a:off x="0" y="0"/>
            <a:ext cx="12192000" cy="133285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48" name="Google Shape;48;p67"/>
          <p:cNvPicPr preferRelativeResize="0"/>
          <p:nvPr/>
        </p:nvPicPr>
        <p:blipFill rotWithShape="1">
          <a:blip r:embed="rId2">
            <a:alphaModFix/>
          </a:blip>
          <a:srcRect/>
          <a:stretch/>
        </p:blipFill>
        <p:spPr>
          <a:xfrm>
            <a:off x="9729385" y="165006"/>
            <a:ext cx="2228850" cy="4394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68"/>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51" name="Google Shape;51;p68"/>
          <p:cNvSpPr txBox="1">
            <a:spLocks noGrp="1"/>
          </p:cNvSpPr>
          <p:nvPr>
            <p:ph type="title"/>
          </p:nvPr>
        </p:nvSpPr>
        <p:spPr>
          <a:xfrm>
            <a:off x="609600" y="0"/>
            <a:ext cx="10737851" cy="122843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68"/>
          <p:cNvSpPr txBox="1">
            <a:spLocks noGrp="1"/>
          </p:cNvSpPr>
          <p:nvPr>
            <p:ph type="body" idx="1"/>
          </p:nvPr>
        </p:nvSpPr>
        <p:spPr>
          <a:xfrm>
            <a:off x="831851" y="1489075"/>
            <a:ext cx="5156200" cy="64135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20"/>
              </a:spcBef>
              <a:spcAft>
                <a:spcPts val="0"/>
              </a:spcAft>
              <a:buClr>
                <a:schemeClr val="dk1"/>
              </a:buClr>
              <a:buSzPts val="2400"/>
              <a:buNone/>
              <a:defRPr sz="2400" b="1"/>
            </a:lvl1pPr>
            <a:lvl2pPr marL="914400" lvl="1" indent="-228600" algn="l">
              <a:lnSpc>
                <a:spcPct val="90000"/>
              </a:lnSpc>
              <a:spcBef>
                <a:spcPts val="600"/>
              </a:spcBef>
              <a:spcAft>
                <a:spcPts val="0"/>
              </a:spcAft>
              <a:buClr>
                <a:schemeClr val="dk1"/>
              </a:buClr>
              <a:buSzPts val="2000"/>
              <a:buNone/>
              <a:defRPr sz="2000" b="1"/>
            </a:lvl2pPr>
            <a:lvl3pPr marL="1371600" lvl="2" indent="-228600" algn="l">
              <a:lnSpc>
                <a:spcPct val="90000"/>
              </a:lnSpc>
              <a:spcBef>
                <a:spcPts val="540"/>
              </a:spcBef>
              <a:spcAft>
                <a:spcPts val="0"/>
              </a:spcAft>
              <a:buClr>
                <a:schemeClr val="dk1"/>
              </a:buClr>
              <a:buSzPts val="1800"/>
              <a:buNone/>
              <a:defRPr sz="1800" b="1"/>
            </a:lvl3pPr>
            <a:lvl4pPr marL="1828800" lvl="3" indent="-228600" algn="l">
              <a:lnSpc>
                <a:spcPct val="90000"/>
              </a:lnSpc>
              <a:spcBef>
                <a:spcPts val="480"/>
              </a:spcBef>
              <a:spcAft>
                <a:spcPts val="0"/>
              </a:spcAft>
              <a:buClr>
                <a:schemeClr val="dk1"/>
              </a:buClr>
              <a:buSzPts val="1600"/>
              <a:buNone/>
              <a:defRPr sz="1600" b="1"/>
            </a:lvl4pPr>
            <a:lvl5pPr marL="2286000" lvl="4" indent="-228600" algn="l">
              <a:lnSpc>
                <a:spcPct val="90000"/>
              </a:lnSpc>
              <a:spcBef>
                <a:spcPts val="480"/>
              </a:spcBef>
              <a:spcAft>
                <a:spcPts val="0"/>
              </a:spcAft>
              <a:buClr>
                <a:schemeClr val="dk1"/>
              </a:buClr>
              <a:buSzPts val="1600"/>
              <a:buNone/>
              <a:defRPr sz="1600" b="1"/>
            </a:lvl5pPr>
            <a:lvl6pPr marL="2743200" lvl="5" indent="-228600" algn="l">
              <a:lnSpc>
                <a:spcPct val="90000"/>
              </a:lnSpc>
              <a:spcBef>
                <a:spcPts val="480"/>
              </a:spcBef>
              <a:spcAft>
                <a:spcPts val="0"/>
              </a:spcAft>
              <a:buClr>
                <a:schemeClr val="dk1"/>
              </a:buClr>
              <a:buSzPts val="1600"/>
              <a:buNone/>
              <a:defRPr sz="1600" b="1"/>
            </a:lvl6pPr>
            <a:lvl7pPr marL="3200400" lvl="6" indent="-228600" algn="l">
              <a:lnSpc>
                <a:spcPct val="90000"/>
              </a:lnSpc>
              <a:spcBef>
                <a:spcPts val="480"/>
              </a:spcBef>
              <a:spcAft>
                <a:spcPts val="0"/>
              </a:spcAft>
              <a:buClr>
                <a:schemeClr val="dk1"/>
              </a:buClr>
              <a:buSzPts val="1600"/>
              <a:buNone/>
              <a:defRPr sz="1600" b="1"/>
            </a:lvl7pPr>
            <a:lvl8pPr marL="3657600" lvl="7" indent="-228600" algn="l">
              <a:lnSpc>
                <a:spcPct val="90000"/>
              </a:lnSpc>
              <a:spcBef>
                <a:spcPts val="480"/>
              </a:spcBef>
              <a:spcAft>
                <a:spcPts val="0"/>
              </a:spcAft>
              <a:buClr>
                <a:schemeClr val="dk1"/>
              </a:buClr>
              <a:buSzPts val="1600"/>
              <a:buNone/>
              <a:defRPr sz="1600" b="1"/>
            </a:lvl8pPr>
            <a:lvl9pPr marL="4114800" lvl="8" indent="-228600" algn="l">
              <a:lnSpc>
                <a:spcPct val="90000"/>
              </a:lnSpc>
              <a:spcBef>
                <a:spcPts val="480"/>
              </a:spcBef>
              <a:spcAft>
                <a:spcPts val="0"/>
              </a:spcAft>
              <a:buClr>
                <a:schemeClr val="dk1"/>
              </a:buClr>
              <a:buSzPts val="1600"/>
              <a:buNone/>
              <a:defRPr sz="1600" b="1"/>
            </a:lvl9pPr>
          </a:lstStyle>
          <a:p>
            <a:endParaRPr/>
          </a:p>
        </p:txBody>
      </p:sp>
      <p:sp>
        <p:nvSpPr>
          <p:cNvPr id="53" name="Google Shape;53;p68"/>
          <p:cNvSpPr txBox="1">
            <a:spLocks noGrp="1"/>
          </p:cNvSpPr>
          <p:nvPr>
            <p:ph type="body" idx="2"/>
          </p:nvPr>
        </p:nvSpPr>
        <p:spPr>
          <a:xfrm>
            <a:off x="831851" y="2193927"/>
            <a:ext cx="5156200" cy="3978275"/>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480"/>
              </a:spcBef>
              <a:spcAft>
                <a:spcPts val="0"/>
              </a:spcAft>
              <a:buClr>
                <a:srgbClr val="7F7F7F"/>
              </a:buClr>
              <a:buSzPts val="1600"/>
              <a:buChar char="•"/>
              <a:defRPr sz="1600">
                <a:solidFill>
                  <a:srgbClr val="7F7F7F"/>
                </a:solidFill>
              </a:defRPr>
            </a:lvl1pPr>
            <a:lvl2pPr marL="914400" lvl="1" indent="-317500" algn="l">
              <a:lnSpc>
                <a:spcPct val="90000"/>
              </a:lnSpc>
              <a:spcBef>
                <a:spcPts val="420"/>
              </a:spcBef>
              <a:spcAft>
                <a:spcPts val="0"/>
              </a:spcAft>
              <a:buClr>
                <a:srgbClr val="7F7F7F"/>
              </a:buClr>
              <a:buSzPts val="1400"/>
              <a:buChar char="•"/>
              <a:defRPr sz="1400">
                <a:solidFill>
                  <a:srgbClr val="7F7F7F"/>
                </a:solidFill>
              </a:defRPr>
            </a:lvl2pPr>
            <a:lvl3pPr marL="1371600" lvl="2" indent="-304800" algn="l">
              <a:lnSpc>
                <a:spcPct val="90000"/>
              </a:lnSpc>
              <a:spcBef>
                <a:spcPts val="360"/>
              </a:spcBef>
              <a:spcAft>
                <a:spcPts val="0"/>
              </a:spcAft>
              <a:buClr>
                <a:srgbClr val="7F7F7F"/>
              </a:buClr>
              <a:buSzPts val="1200"/>
              <a:buChar char="•"/>
              <a:defRPr sz="1200">
                <a:solidFill>
                  <a:srgbClr val="7F7F7F"/>
                </a:solidFill>
              </a:defRPr>
            </a:lvl3pPr>
            <a:lvl4pPr marL="1828800" lvl="3" indent="-298450" algn="l">
              <a:lnSpc>
                <a:spcPct val="90000"/>
              </a:lnSpc>
              <a:spcBef>
                <a:spcPts val="330"/>
              </a:spcBef>
              <a:spcAft>
                <a:spcPts val="0"/>
              </a:spcAft>
              <a:buClr>
                <a:srgbClr val="7F7F7F"/>
              </a:buClr>
              <a:buSzPts val="1100"/>
              <a:buChar char="•"/>
              <a:defRPr sz="1100">
                <a:solidFill>
                  <a:srgbClr val="7F7F7F"/>
                </a:solidFill>
              </a:defRPr>
            </a:lvl4pPr>
            <a:lvl5pPr marL="2286000" lvl="4" indent="-298450" algn="l">
              <a:lnSpc>
                <a:spcPct val="90000"/>
              </a:lnSpc>
              <a:spcBef>
                <a:spcPts val="330"/>
              </a:spcBef>
              <a:spcAft>
                <a:spcPts val="0"/>
              </a:spcAft>
              <a:buClr>
                <a:srgbClr val="7F7F7F"/>
              </a:buClr>
              <a:buSzPts val="1100"/>
              <a:buChar char="•"/>
              <a:defRPr sz="1100">
                <a:solidFill>
                  <a:srgbClr val="7F7F7F"/>
                </a:solidFill>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54" name="Google Shape;54;p68"/>
          <p:cNvSpPr txBox="1">
            <a:spLocks noGrp="1"/>
          </p:cNvSpPr>
          <p:nvPr>
            <p:ph type="body" idx="3"/>
          </p:nvPr>
        </p:nvSpPr>
        <p:spPr>
          <a:xfrm>
            <a:off x="6189664" y="1489075"/>
            <a:ext cx="5157787" cy="64135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20"/>
              </a:spcBef>
              <a:spcAft>
                <a:spcPts val="0"/>
              </a:spcAft>
              <a:buClr>
                <a:schemeClr val="dk1"/>
              </a:buClr>
              <a:buSzPts val="2400"/>
              <a:buNone/>
              <a:defRPr sz="2400" b="1"/>
            </a:lvl1pPr>
            <a:lvl2pPr marL="914400" lvl="1" indent="-228600" algn="l">
              <a:lnSpc>
                <a:spcPct val="90000"/>
              </a:lnSpc>
              <a:spcBef>
                <a:spcPts val="600"/>
              </a:spcBef>
              <a:spcAft>
                <a:spcPts val="0"/>
              </a:spcAft>
              <a:buClr>
                <a:schemeClr val="dk1"/>
              </a:buClr>
              <a:buSzPts val="2000"/>
              <a:buNone/>
              <a:defRPr sz="2000" b="1"/>
            </a:lvl2pPr>
            <a:lvl3pPr marL="1371600" lvl="2" indent="-228600" algn="l">
              <a:lnSpc>
                <a:spcPct val="90000"/>
              </a:lnSpc>
              <a:spcBef>
                <a:spcPts val="540"/>
              </a:spcBef>
              <a:spcAft>
                <a:spcPts val="0"/>
              </a:spcAft>
              <a:buClr>
                <a:schemeClr val="dk1"/>
              </a:buClr>
              <a:buSzPts val="1800"/>
              <a:buNone/>
              <a:defRPr sz="1800" b="1"/>
            </a:lvl3pPr>
            <a:lvl4pPr marL="1828800" lvl="3" indent="-228600" algn="l">
              <a:lnSpc>
                <a:spcPct val="90000"/>
              </a:lnSpc>
              <a:spcBef>
                <a:spcPts val="480"/>
              </a:spcBef>
              <a:spcAft>
                <a:spcPts val="0"/>
              </a:spcAft>
              <a:buClr>
                <a:schemeClr val="dk1"/>
              </a:buClr>
              <a:buSzPts val="1600"/>
              <a:buNone/>
              <a:defRPr sz="1600" b="1"/>
            </a:lvl4pPr>
            <a:lvl5pPr marL="2286000" lvl="4" indent="-228600" algn="l">
              <a:lnSpc>
                <a:spcPct val="90000"/>
              </a:lnSpc>
              <a:spcBef>
                <a:spcPts val="480"/>
              </a:spcBef>
              <a:spcAft>
                <a:spcPts val="0"/>
              </a:spcAft>
              <a:buClr>
                <a:schemeClr val="dk1"/>
              </a:buClr>
              <a:buSzPts val="1600"/>
              <a:buNone/>
              <a:defRPr sz="1600" b="1"/>
            </a:lvl5pPr>
            <a:lvl6pPr marL="2743200" lvl="5" indent="-228600" algn="l">
              <a:lnSpc>
                <a:spcPct val="90000"/>
              </a:lnSpc>
              <a:spcBef>
                <a:spcPts val="480"/>
              </a:spcBef>
              <a:spcAft>
                <a:spcPts val="0"/>
              </a:spcAft>
              <a:buClr>
                <a:schemeClr val="dk1"/>
              </a:buClr>
              <a:buSzPts val="1600"/>
              <a:buNone/>
              <a:defRPr sz="1600" b="1"/>
            </a:lvl6pPr>
            <a:lvl7pPr marL="3200400" lvl="6" indent="-228600" algn="l">
              <a:lnSpc>
                <a:spcPct val="90000"/>
              </a:lnSpc>
              <a:spcBef>
                <a:spcPts val="480"/>
              </a:spcBef>
              <a:spcAft>
                <a:spcPts val="0"/>
              </a:spcAft>
              <a:buClr>
                <a:schemeClr val="dk1"/>
              </a:buClr>
              <a:buSzPts val="1600"/>
              <a:buNone/>
              <a:defRPr sz="1600" b="1"/>
            </a:lvl7pPr>
            <a:lvl8pPr marL="3657600" lvl="7" indent="-228600" algn="l">
              <a:lnSpc>
                <a:spcPct val="90000"/>
              </a:lnSpc>
              <a:spcBef>
                <a:spcPts val="480"/>
              </a:spcBef>
              <a:spcAft>
                <a:spcPts val="0"/>
              </a:spcAft>
              <a:buClr>
                <a:schemeClr val="dk1"/>
              </a:buClr>
              <a:buSzPts val="1600"/>
              <a:buNone/>
              <a:defRPr sz="1600" b="1"/>
            </a:lvl8pPr>
            <a:lvl9pPr marL="4114800" lvl="8" indent="-228600" algn="l">
              <a:lnSpc>
                <a:spcPct val="90000"/>
              </a:lnSpc>
              <a:spcBef>
                <a:spcPts val="480"/>
              </a:spcBef>
              <a:spcAft>
                <a:spcPts val="0"/>
              </a:spcAft>
              <a:buClr>
                <a:schemeClr val="dk1"/>
              </a:buClr>
              <a:buSzPts val="1600"/>
              <a:buNone/>
              <a:defRPr sz="1600" b="1"/>
            </a:lvl9pPr>
          </a:lstStyle>
          <a:p>
            <a:endParaRPr/>
          </a:p>
        </p:txBody>
      </p:sp>
      <p:sp>
        <p:nvSpPr>
          <p:cNvPr id="55" name="Google Shape;55;p68"/>
          <p:cNvSpPr txBox="1">
            <a:spLocks noGrp="1"/>
          </p:cNvSpPr>
          <p:nvPr>
            <p:ph type="body" idx="4"/>
          </p:nvPr>
        </p:nvSpPr>
        <p:spPr>
          <a:xfrm>
            <a:off x="6189664" y="2193927"/>
            <a:ext cx="5157787" cy="3978275"/>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480"/>
              </a:spcBef>
              <a:spcAft>
                <a:spcPts val="0"/>
              </a:spcAft>
              <a:buClr>
                <a:srgbClr val="7F7F7F"/>
              </a:buClr>
              <a:buSzPts val="1600"/>
              <a:buChar char="•"/>
              <a:defRPr sz="1600">
                <a:solidFill>
                  <a:srgbClr val="7F7F7F"/>
                </a:solidFill>
              </a:defRPr>
            </a:lvl1pPr>
            <a:lvl2pPr marL="914400" lvl="1" indent="-317500" algn="l">
              <a:lnSpc>
                <a:spcPct val="90000"/>
              </a:lnSpc>
              <a:spcBef>
                <a:spcPts val="420"/>
              </a:spcBef>
              <a:spcAft>
                <a:spcPts val="0"/>
              </a:spcAft>
              <a:buClr>
                <a:srgbClr val="7F7F7F"/>
              </a:buClr>
              <a:buSzPts val="1400"/>
              <a:buChar char="•"/>
              <a:defRPr sz="1400">
                <a:solidFill>
                  <a:srgbClr val="7F7F7F"/>
                </a:solidFill>
              </a:defRPr>
            </a:lvl2pPr>
            <a:lvl3pPr marL="1371600" lvl="2" indent="-304800" algn="l">
              <a:lnSpc>
                <a:spcPct val="90000"/>
              </a:lnSpc>
              <a:spcBef>
                <a:spcPts val="360"/>
              </a:spcBef>
              <a:spcAft>
                <a:spcPts val="0"/>
              </a:spcAft>
              <a:buClr>
                <a:srgbClr val="7F7F7F"/>
              </a:buClr>
              <a:buSzPts val="1200"/>
              <a:buChar char="•"/>
              <a:defRPr sz="1200">
                <a:solidFill>
                  <a:srgbClr val="7F7F7F"/>
                </a:solidFill>
              </a:defRPr>
            </a:lvl3pPr>
            <a:lvl4pPr marL="1828800" lvl="3" indent="-298450" algn="l">
              <a:lnSpc>
                <a:spcPct val="90000"/>
              </a:lnSpc>
              <a:spcBef>
                <a:spcPts val="330"/>
              </a:spcBef>
              <a:spcAft>
                <a:spcPts val="0"/>
              </a:spcAft>
              <a:buClr>
                <a:srgbClr val="7F7F7F"/>
              </a:buClr>
              <a:buSzPts val="1100"/>
              <a:buChar char="•"/>
              <a:defRPr sz="1100">
                <a:solidFill>
                  <a:srgbClr val="7F7F7F"/>
                </a:solidFill>
              </a:defRPr>
            </a:lvl4pPr>
            <a:lvl5pPr marL="2286000" lvl="4" indent="-298450" algn="l">
              <a:lnSpc>
                <a:spcPct val="90000"/>
              </a:lnSpc>
              <a:spcBef>
                <a:spcPts val="330"/>
              </a:spcBef>
              <a:spcAft>
                <a:spcPts val="0"/>
              </a:spcAft>
              <a:buClr>
                <a:srgbClr val="7F7F7F"/>
              </a:buClr>
              <a:buSzPts val="1100"/>
              <a:buChar char="•"/>
              <a:defRPr sz="1100">
                <a:solidFill>
                  <a:srgbClr val="7F7F7F"/>
                </a:solidFill>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56" name="Google Shape;56;p68"/>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68"/>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68"/>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59" name="Google Shape;59;p68"/>
          <p:cNvSpPr/>
          <p:nvPr/>
        </p:nvSpPr>
        <p:spPr>
          <a:xfrm>
            <a:off x="0" y="0"/>
            <a:ext cx="12192000" cy="133285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60" name="Google Shape;60;p68"/>
          <p:cNvPicPr preferRelativeResize="0"/>
          <p:nvPr/>
        </p:nvPicPr>
        <p:blipFill rotWithShape="1">
          <a:blip r:embed="rId2">
            <a:alphaModFix/>
          </a:blip>
          <a:srcRect/>
          <a:stretch/>
        </p:blipFill>
        <p:spPr>
          <a:xfrm>
            <a:off x="9729385" y="165006"/>
            <a:ext cx="2228850" cy="43942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1"/>
        <p:cNvGrpSpPr/>
        <p:nvPr/>
      </p:nvGrpSpPr>
      <p:grpSpPr>
        <a:xfrm>
          <a:off x="0" y="0"/>
          <a:ext cx="0" cy="0"/>
          <a:chOff x="0" y="0"/>
          <a:chExt cx="0" cy="0"/>
        </a:xfrm>
      </p:grpSpPr>
      <p:sp>
        <p:nvSpPr>
          <p:cNvPr id="62" name="Google Shape;62;p69"/>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3" name="Google Shape;63;p69"/>
          <p:cNvSpPr txBox="1">
            <a:spLocks noGrp="1"/>
          </p:cNvSpPr>
          <p:nvPr>
            <p:ph type="title"/>
          </p:nvPr>
        </p:nvSpPr>
        <p:spPr>
          <a:xfrm>
            <a:off x="604434" y="0"/>
            <a:ext cx="10749367" cy="120886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69"/>
          <p:cNvSpPr txBox="1">
            <a:spLocks noGrp="1"/>
          </p:cNvSpPr>
          <p:nvPr>
            <p:ph type="body" idx="1"/>
          </p:nvPr>
        </p:nvSpPr>
        <p:spPr>
          <a:xfrm>
            <a:off x="838201" y="1825625"/>
            <a:ext cx="4167753"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660"/>
              </a:spcBef>
              <a:spcAft>
                <a:spcPts val="0"/>
              </a:spcAft>
              <a:buClr>
                <a:srgbClr val="7F7F7F"/>
              </a:buClr>
              <a:buSzPts val="2200"/>
              <a:buNone/>
              <a:defRPr sz="2200">
                <a:solidFill>
                  <a:srgbClr val="7F7F7F"/>
                </a:solidFill>
              </a:defRPr>
            </a:lvl1pPr>
            <a:lvl2pPr marL="914400" lvl="1" indent="-342900" algn="l">
              <a:lnSpc>
                <a:spcPct val="150000"/>
              </a:lnSpc>
              <a:spcBef>
                <a:spcPts val="1200"/>
              </a:spcBef>
              <a:spcAft>
                <a:spcPts val="0"/>
              </a:spcAft>
              <a:buClr>
                <a:srgbClr val="7F7F7F"/>
              </a:buClr>
              <a:buSzPts val="1800"/>
              <a:buChar char="•"/>
              <a:defRPr sz="1800">
                <a:solidFill>
                  <a:srgbClr val="7F7F7F"/>
                </a:solidFill>
              </a:defRPr>
            </a:lvl2pPr>
            <a:lvl3pPr marL="1371600" lvl="2" indent="-304800" algn="l">
              <a:lnSpc>
                <a:spcPct val="150000"/>
              </a:lnSpc>
              <a:spcBef>
                <a:spcPts val="1200"/>
              </a:spcBef>
              <a:spcAft>
                <a:spcPts val="0"/>
              </a:spcAft>
              <a:buClr>
                <a:srgbClr val="7F7F7F"/>
              </a:buClr>
              <a:buSzPts val="1200"/>
              <a:buChar char="•"/>
              <a:defRPr sz="1200">
                <a:solidFill>
                  <a:srgbClr val="7F7F7F"/>
                </a:solidFill>
              </a:defRPr>
            </a:lvl3pPr>
            <a:lvl4pPr marL="1828800" lvl="3" indent="-298450" algn="l">
              <a:lnSpc>
                <a:spcPct val="150000"/>
              </a:lnSpc>
              <a:spcBef>
                <a:spcPts val="1200"/>
              </a:spcBef>
              <a:spcAft>
                <a:spcPts val="0"/>
              </a:spcAft>
              <a:buClr>
                <a:srgbClr val="7F7F7F"/>
              </a:buClr>
              <a:buSzPts val="1100"/>
              <a:buChar char="•"/>
              <a:defRPr sz="1100">
                <a:solidFill>
                  <a:srgbClr val="7F7F7F"/>
                </a:solidFill>
              </a:defRPr>
            </a:lvl4pPr>
            <a:lvl5pPr marL="2286000" lvl="4" indent="-298450" algn="l">
              <a:lnSpc>
                <a:spcPct val="150000"/>
              </a:lnSpc>
              <a:spcBef>
                <a:spcPts val="1200"/>
              </a:spcBef>
              <a:spcAft>
                <a:spcPts val="0"/>
              </a:spcAft>
              <a:buClr>
                <a:srgbClr val="7F7F7F"/>
              </a:buClr>
              <a:buSzPts val="1100"/>
              <a:buChar char="•"/>
              <a:defRPr sz="1100">
                <a:solidFill>
                  <a:srgbClr val="7F7F7F"/>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65" name="Google Shape;65;p69"/>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69"/>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69"/>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68" name="Google Shape;68;p69"/>
          <p:cNvSpPr/>
          <p:nvPr/>
        </p:nvSpPr>
        <p:spPr>
          <a:xfrm>
            <a:off x="0" y="0"/>
            <a:ext cx="12192000" cy="133285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69" name="Google Shape;69;p69"/>
          <p:cNvPicPr preferRelativeResize="0"/>
          <p:nvPr/>
        </p:nvPicPr>
        <p:blipFill rotWithShape="1">
          <a:blip r:embed="rId2">
            <a:alphaModFix/>
          </a:blip>
          <a:srcRect/>
          <a:stretch/>
        </p:blipFill>
        <p:spPr>
          <a:xfrm>
            <a:off x="9729385" y="165006"/>
            <a:ext cx="2228850" cy="439428"/>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
        <p:cNvGrpSpPr/>
        <p:nvPr/>
      </p:nvGrpSpPr>
      <p:grpSpPr>
        <a:xfrm>
          <a:off x="0" y="0"/>
          <a:ext cx="0" cy="0"/>
          <a:chOff x="0" y="0"/>
          <a:chExt cx="0" cy="0"/>
        </a:xfrm>
      </p:grpSpPr>
      <p:sp>
        <p:nvSpPr>
          <p:cNvPr id="71" name="Google Shape;71;p70"/>
          <p:cNvSpPr/>
          <p:nvPr/>
        </p:nvSpPr>
        <p:spPr>
          <a:xfrm>
            <a:off x="5656882" y="1709738"/>
            <a:ext cx="6535119" cy="357518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72" name="Google Shape;72;p70"/>
          <p:cNvSpPr txBox="1">
            <a:spLocks noGrp="1"/>
          </p:cNvSpPr>
          <p:nvPr>
            <p:ph type="title"/>
          </p:nvPr>
        </p:nvSpPr>
        <p:spPr>
          <a:xfrm>
            <a:off x="838201" y="2402238"/>
            <a:ext cx="4508715" cy="21872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0055A4"/>
              </a:buClr>
              <a:buSzPts val="4800"/>
              <a:buFont typeface="Quattrocento Sans"/>
              <a:buNone/>
              <a:defRPr sz="4800">
                <a:solidFill>
                  <a:srgbClr val="0055A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70"/>
          <p:cNvSpPr txBox="1">
            <a:spLocks noGrp="1"/>
          </p:cNvSpPr>
          <p:nvPr>
            <p:ph type="body" idx="1"/>
          </p:nvPr>
        </p:nvSpPr>
        <p:spPr>
          <a:xfrm>
            <a:off x="6323308" y="2402237"/>
            <a:ext cx="5269424" cy="2187226"/>
          </a:xfrm>
          <a:prstGeom prst="rect">
            <a:avLst/>
          </a:prstGeom>
          <a:noFill/>
          <a:ln>
            <a:noFill/>
          </a:ln>
        </p:spPr>
        <p:txBody>
          <a:bodyPr spcFirstLastPara="1" wrap="square" lIns="91425" tIns="45700" rIns="91425" bIns="45700" anchor="ctr" anchorCtr="0">
            <a:normAutofit/>
          </a:bodyPr>
          <a:lstStyle>
            <a:lvl1pPr marL="457200" lvl="0" indent="-228600" algn="l">
              <a:lnSpc>
                <a:spcPct val="150000"/>
              </a:lnSpc>
              <a:spcBef>
                <a:spcPts val="840"/>
              </a:spcBef>
              <a:spcAft>
                <a:spcPts val="0"/>
              </a:spcAft>
              <a:buClr>
                <a:schemeClr val="lt1"/>
              </a:buClr>
              <a:buSzPts val="2800"/>
              <a:buNone/>
              <a:defRPr sz="2800">
                <a:solidFill>
                  <a:schemeClr val="lt1"/>
                </a:solidFill>
                <a:latin typeface="Quattrocento Sans"/>
                <a:ea typeface="Quattrocento Sans"/>
                <a:cs typeface="Quattrocento Sans"/>
                <a:sym typeface="Quattrocento Sans"/>
              </a:defRPr>
            </a:lvl1pPr>
            <a:lvl2pPr marL="914400" lvl="1" indent="-228600" algn="l">
              <a:lnSpc>
                <a:spcPct val="90000"/>
              </a:lnSpc>
              <a:spcBef>
                <a:spcPts val="600"/>
              </a:spcBef>
              <a:spcAft>
                <a:spcPts val="0"/>
              </a:spcAft>
              <a:buClr>
                <a:schemeClr val="dk1"/>
              </a:buClr>
              <a:buSzPts val="2000"/>
              <a:buNone/>
              <a:defRPr sz="2000"/>
            </a:lvl2pPr>
            <a:lvl3pPr marL="1371600" lvl="2" indent="-228600" algn="l">
              <a:lnSpc>
                <a:spcPct val="90000"/>
              </a:lnSpc>
              <a:spcBef>
                <a:spcPts val="540"/>
              </a:spcBef>
              <a:spcAft>
                <a:spcPts val="0"/>
              </a:spcAft>
              <a:buClr>
                <a:schemeClr val="dk1"/>
              </a:buClr>
              <a:buSzPts val="1800"/>
              <a:buNone/>
              <a:defRPr sz="1800"/>
            </a:lvl3pPr>
            <a:lvl4pPr marL="1828800" lvl="3" indent="-228600" algn="l">
              <a:lnSpc>
                <a:spcPct val="90000"/>
              </a:lnSpc>
              <a:spcBef>
                <a:spcPts val="480"/>
              </a:spcBef>
              <a:spcAft>
                <a:spcPts val="0"/>
              </a:spcAft>
              <a:buClr>
                <a:schemeClr val="dk1"/>
              </a:buClr>
              <a:buSzPts val="1600"/>
              <a:buNone/>
              <a:defRPr sz="1600"/>
            </a:lvl4pPr>
            <a:lvl5pPr marL="2286000" lvl="4" indent="-228600" algn="l">
              <a:lnSpc>
                <a:spcPct val="90000"/>
              </a:lnSpc>
              <a:spcBef>
                <a:spcPts val="480"/>
              </a:spcBef>
              <a:spcAft>
                <a:spcPts val="0"/>
              </a:spcAft>
              <a:buClr>
                <a:schemeClr val="dk1"/>
              </a:buClr>
              <a:buSzPts val="1600"/>
              <a:buNone/>
              <a:defRPr sz="1600"/>
            </a:lvl5pPr>
            <a:lvl6pPr marL="2743200" lvl="5" indent="-228600" algn="l">
              <a:lnSpc>
                <a:spcPct val="90000"/>
              </a:lnSpc>
              <a:spcBef>
                <a:spcPts val="480"/>
              </a:spcBef>
              <a:spcAft>
                <a:spcPts val="0"/>
              </a:spcAft>
              <a:buClr>
                <a:schemeClr val="dk1"/>
              </a:buClr>
              <a:buSzPts val="1600"/>
              <a:buNone/>
              <a:defRPr sz="1600"/>
            </a:lvl6pPr>
            <a:lvl7pPr marL="3200400" lvl="6" indent="-228600" algn="l">
              <a:lnSpc>
                <a:spcPct val="90000"/>
              </a:lnSpc>
              <a:spcBef>
                <a:spcPts val="480"/>
              </a:spcBef>
              <a:spcAft>
                <a:spcPts val="0"/>
              </a:spcAft>
              <a:buClr>
                <a:schemeClr val="dk1"/>
              </a:buClr>
              <a:buSzPts val="1600"/>
              <a:buNone/>
              <a:defRPr sz="1600"/>
            </a:lvl7pPr>
            <a:lvl8pPr marL="3657600" lvl="7" indent="-228600" algn="l">
              <a:lnSpc>
                <a:spcPct val="90000"/>
              </a:lnSpc>
              <a:spcBef>
                <a:spcPts val="480"/>
              </a:spcBef>
              <a:spcAft>
                <a:spcPts val="0"/>
              </a:spcAft>
              <a:buClr>
                <a:schemeClr val="dk1"/>
              </a:buClr>
              <a:buSzPts val="1600"/>
              <a:buNone/>
              <a:defRPr sz="1600"/>
            </a:lvl8pPr>
            <a:lvl9pPr marL="4114800" lvl="8" indent="-228600" algn="l">
              <a:lnSpc>
                <a:spcPct val="90000"/>
              </a:lnSpc>
              <a:spcBef>
                <a:spcPts val="480"/>
              </a:spcBef>
              <a:spcAft>
                <a:spcPts val="0"/>
              </a:spcAft>
              <a:buClr>
                <a:schemeClr val="dk1"/>
              </a:buClr>
              <a:buSzPts val="1600"/>
              <a:buNone/>
              <a:defRPr sz="1600"/>
            </a:lvl9pPr>
          </a:lstStyle>
          <a:p>
            <a:endParaRPr/>
          </a:p>
        </p:txBody>
      </p:sp>
      <p:sp>
        <p:nvSpPr>
          <p:cNvPr id="74" name="Google Shape;74;p70"/>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70"/>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70"/>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77" name="Google Shape;77;p70"/>
          <p:cNvSpPr/>
          <p:nvPr/>
        </p:nvSpPr>
        <p:spPr>
          <a:xfrm>
            <a:off x="5656882" y="1709738"/>
            <a:ext cx="6535119" cy="357518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78" name="Google Shape;78;p70"/>
          <p:cNvPicPr preferRelativeResize="0"/>
          <p:nvPr/>
        </p:nvPicPr>
        <p:blipFill rotWithShape="1">
          <a:blip r:embed="rId2">
            <a:alphaModFix/>
          </a:blip>
          <a:srcRect/>
          <a:stretch/>
        </p:blipFill>
        <p:spPr>
          <a:xfrm>
            <a:off x="6787643" y="3074570"/>
            <a:ext cx="4273596" cy="842559"/>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71"/>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81" name="Google Shape;81;p71"/>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71"/>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71"/>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71"/>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85" name="Google Shape;85;p71"/>
          <p:cNvSpPr/>
          <p:nvPr/>
        </p:nvSpPr>
        <p:spPr>
          <a:xfrm>
            <a:off x="0" y="0"/>
            <a:ext cx="12192000" cy="133285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86" name="Google Shape;86;p71"/>
          <p:cNvPicPr preferRelativeResize="0"/>
          <p:nvPr/>
        </p:nvPicPr>
        <p:blipFill rotWithShape="1">
          <a:blip r:embed="rId2">
            <a:alphaModFix/>
          </a:blip>
          <a:srcRect/>
          <a:stretch/>
        </p:blipFill>
        <p:spPr>
          <a:xfrm>
            <a:off x="9729385" y="165006"/>
            <a:ext cx="2228850" cy="439428"/>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
        <p:nvSpPr>
          <p:cNvPr id="88" name="Google Shape;88;p72"/>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72"/>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72"/>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1"/>
        <p:cNvGrpSpPr/>
        <p:nvPr/>
      </p:nvGrpSpPr>
      <p:grpSpPr>
        <a:xfrm>
          <a:off x="0" y="0"/>
          <a:ext cx="0" cy="0"/>
          <a:chOff x="0" y="0"/>
          <a:chExt cx="0" cy="0"/>
        </a:xfrm>
      </p:grpSpPr>
      <p:sp>
        <p:nvSpPr>
          <p:cNvPr id="92" name="Google Shape;92;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73"/>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480"/>
              </a:spcBef>
              <a:spcAft>
                <a:spcPts val="0"/>
              </a:spcAft>
              <a:buClr>
                <a:srgbClr val="7F7F7F"/>
              </a:buClr>
              <a:buSzPts val="1600"/>
              <a:buChar char="•"/>
              <a:defRPr sz="1600">
                <a:solidFill>
                  <a:srgbClr val="7F7F7F"/>
                </a:solidFill>
              </a:defRPr>
            </a:lvl1pPr>
            <a:lvl2pPr marL="914400" lvl="1" indent="-317500" algn="l">
              <a:lnSpc>
                <a:spcPct val="90000"/>
              </a:lnSpc>
              <a:spcBef>
                <a:spcPts val="420"/>
              </a:spcBef>
              <a:spcAft>
                <a:spcPts val="0"/>
              </a:spcAft>
              <a:buClr>
                <a:srgbClr val="7F7F7F"/>
              </a:buClr>
              <a:buSzPts val="1400"/>
              <a:buChar char="•"/>
              <a:defRPr sz="1400">
                <a:solidFill>
                  <a:srgbClr val="7F7F7F"/>
                </a:solidFill>
              </a:defRPr>
            </a:lvl2pPr>
            <a:lvl3pPr marL="1371600" lvl="2" indent="-304800" algn="l">
              <a:lnSpc>
                <a:spcPct val="90000"/>
              </a:lnSpc>
              <a:spcBef>
                <a:spcPts val="360"/>
              </a:spcBef>
              <a:spcAft>
                <a:spcPts val="0"/>
              </a:spcAft>
              <a:buClr>
                <a:srgbClr val="7F7F7F"/>
              </a:buClr>
              <a:buSzPts val="1200"/>
              <a:buChar char="•"/>
              <a:defRPr sz="1200">
                <a:solidFill>
                  <a:srgbClr val="7F7F7F"/>
                </a:solidFill>
              </a:defRPr>
            </a:lvl3pPr>
            <a:lvl4pPr marL="1828800" lvl="3" indent="-298450" algn="l">
              <a:lnSpc>
                <a:spcPct val="90000"/>
              </a:lnSpc>
              <a:spcBef>
                <a:spcPts val="330"/>
              </a:spcBef>
              <a:spcAft>
                <a:spcPts val="0"/>
              </a:spcAft>
              <a:buClr>
                <a:srgbClr val="7F7F7F"/>
              </a:buClr>
              <a:buSzPts val="1100"/>
              <a:buChar char="•"/>
              <a:defRPr sz="1100">
                <a:solidFill>
                  <a:srgbClr val="7F7F7F"/>
                </a:solidFill>
              </a:defRPr>
            </a:lvl4pPr>
            <a:lvl5pPr marL="2286000" lvl="4" indent="-298450" algn="l">
              <a:lnSpc>
                <a:spcPct val="90000"/>
              </a:lnSpc>
              <a:spcBef>
                <a:spcPts val="330"/>
              </a:spcBef>
              <a:spcAft>
                <a:spcPts val="0"/>
              </a:spcAft>
              <a:buClr>
                <a:srgbClr val="7F7F7F"/>
              </a:buClr>
              <a:buSzPts val="1100"/>
              <a:buChar char="•"/>
              <a:defRPr sz="1100">
                <a:solidFill>
                  <a:srgbClr val="7F7F7F"/>
                </a:solidFill>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94" name="Google Shape;94;p73"/>
          <p:cNvSpPr txBox="1">
            <a:spLocks noGrp="1"/>
          </p:cNvSpPr>
          <p:nvPr>
            <p:ph type="body" idx="2"/>
          </p:nvPr>
        </p:nvSpPr>
        <p:spPr>
          <a:xfrm>
            <a:off x="839788" y="2101850"/>
            <a:ext cx="3932237" cy="3759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
              </a:spcBef>
              <a:spcAft>
                <a:spcPts val="0"/>
              </a:spcAft>
              <a:buClr>
                <a:schemeClr val="dk1"/>
              </a:buClr>
              <a:buSzPts val="1600"/>
              <a:buNone/>
              <a:defRPr sz="1600"/>
            </a:lvl1pPr>
            <a:lvl2pPr marL="914400" lvl="1" indent="-228600" algn="l">
              <a:lnSpc>
                <a:spcPct val="90000"/>
              </a:lnSpc>
              <a:spcBef>
                <a:spcPts val="420"/>
              </a:spcBef>
              <a:spcAft>
                <a:spcPts val="0"/>
              </a:spcAft>
              <a:buClr>
                <a:schemeClr val="dk1"/>
              </a:buClr>
              <a:buSzPts val="1400"/>
              <a:buNone/>
              <a:defRPr sz="1400"/>
            </a:lvl2pPr>
            <a:lvl3pPr marL="1371600" lvl="2" indent="-228600" algn="l">
              <a:lnSpc>
                <a:spcPct val="90000"/>
              </a:lnSpc>
              <a:spcBef>
                <a:spcPts val="360"/>
              </a:spcBef>
              <a:spcAft>
                <a:spcPts val="0"/>
              </a:spcAft>
              <a:buClr>
                <a:schemeClr val="dk1"/>
              </a:buClr>
              <a:buSzPts val="1200"/>
              <a:buNone/>
              <a:defRPr sz="1200"/>
            </a:lvl3pPr>
            <a:lvl4pPr marL="1828800" lvl="3" indent="-228600" algn="l">
              <a:lnSpc>
                <a:spcPct val="90000"/>
              </a:lnSpc>
              <a:spcBef>
                <a:spcPts val="300"/>
              </a:spcBef>
              <a:spcAft>
                <a:spcPts val="0"/>
              </a:spcAft>
              <a:buClr>
                <a:schemeClr val="dk1"/>
              </a:buClr>
              <a:buSzPts val="1000"/>
              <a:buNone/>
              <a:defRPr sz="1000"/>
            </a:lvl4pPr>
            <a:lvl5pPr marL="2286000" lvl="4" indent="-228600" algn="l">
              <a:lnSpc>
                <a:spcPct val="90000"/>
              </a:lnSpc>
              <a:spcBef>
                <a:spcPts val="300"/>
              </a:spcBef>
              <a:spcAft>
                <a:spcPts val="0"/>
              </a:spcAft>
              <a:buClr>
                <a:schemeClr val="dk1"/>
              </a:buClr>
              <a:buSzPts val="1000"/>
              <a:buNone/>
              <a:defRPr sz="1000"/>
            </a:lvl5pPr>
            <a:lvl6pPr marL="2743200" lvl="5" indent="-228600" algn="l">
              <a:lnSpc>
                <a:spcPct val="90000"/>
              </a:lnSpc>
              <a:spcBef>
                <a:spcPts val="300"/>
              </a:spcBef>
              <a:spcAft>
                <a:spcPts val="0"/>
              </a:spcAft>
              <a:buClr>
                <a:schemeClr val="dk1"/>
              </a:buClr>
              <a:buSzPts val="1000"/>
              <a:buNone/>
              <a:defRPr sz="1000"/>
            </a:lvl6pPr>
            <a:lvl7pPr marL="3200400" lvl="6" indent="-228600" algn="l">
              <a:lnSpc>
                <a:spcPct val="90000"/>
              </a:lnSpc>
              <a:spcBef>
                <a:spcPts val="300"/>
              </a:spcBef>
              <a:spcAft>
                <a:spcPts val="0"/>
              </a:spcAft>
              <a:buClr>
                <a:schemeClr val="dk1"/>
              </a:buClr>
              <a:buSzPts val="1000"/>
              <a:buNone/>
              <a:defRPr sz="1000"/>
            </a:lvl7pPr>
            <a:lvl8pPr marL="3657600" lvl="7" indent="-228600" algn="l">
              <a:lnSpc>
                <a:spcPct val="90000"/>
              </a:lnSpc>
              <a:spcBef>
                <a:spcPts val="300"/>
              </a:spcBef>
              <a:spcAft>
                <a:spcPts val="0"/>
              </a:spcAft>
              <a:buClr>
                <a:schemeClr val="dk1"/>
              </a:buClr>
              <a:buSzPts val="1000"/>
              <a:buNone/>
              <a:defRPr sz="1000"/>
            </a:lvl8pPr>
            <a:lvl9pPr marL="4114800" lvl="8" indent="-228600" algn="l">
              <a:lnSpc>
                <a:spcPct val="90000"/>
              </a:lnSpc>
              <a:spcBef>
                <a:spcPts val="300"/>
              </a:spcBef>
              <a:spcAft>
                <a:spcPts val="0"/>
              </a:spcAft>
              <a:buClr>
                <a:schemeClr val="dk1"/>
              </a:buClr>
              <a:buSzPts val="1000"/>
              <a:buNone/>
              <a:defRPr sz="1000"/>
            </a:lvl9pPr>
          </a:lstStyle>
          <a:p>
            <a:endParaRPr/>
          </a:p>
        </p:txBody>
      </p:sp>
      <p:sp>
        <p:nvSpPr>
          <p:cNvPr id="95" name="Google Shape;95;p73"/>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73"/>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73"/>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8"/>
        <p:cNvGrpSpPr/>
        <p:nvPr/>
      </p:nvGrpSpPr>
      <p:grpSpPr>
        <a:xfrm>
          <a:off x="0" y="0"/>
          <a:ext cx="0" cy="0"/>
          <a:chOff x="0" y="0"/>
          <a:chExt cx="0" cy="0"/>
        </a:xfrm>
      </p:grpSpPr>
      <p:sp>
        <p:nvSpPr>
          <p:cNvPr id="99" name="Google Shape;99;p7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74"/>
          <p:cNvSpPr>
            <a:spLocks noGrp="1"/>
          </p:cNvSpPr>
          <p:nvPr>
            <p:ph type="pic" idx="2"/>
          </p:nvPr>
        </p:nvSpPr>
        <p:spPr>
          <a:xfrm>
            <a:off x="5183188" y="987427"/>
            <a:ext cx="6172200" cy="4873625"/>
          </a:xfrm>
          <a:prstGeom prst="rect">
            <a:avLst/>
          </a:prstGeom>
          <a:noFill/>
          <a:ln>
            <a:noFill/>
          </a:ln>
        </p:spPr>
      </p:sp>
      <p:sp>
        <p:nvSpPr>
          <p:cNvPr id="101" name="Google Shape;101;p74"/>
          <p:cNvSpPr txBox="1">
            <a:spLocks noGrp="1"/>
          </p:cNvSpPr>
          <p:nvPr>
            <p:ph type="body" idx="1"/>
          </p:nvPr>
        </p:nvSpPr>
        <p:spPr>
          <a:xfrm>
            <a:off x="839788" y="2101850"/>
            <a:ext cx="3932237" cy="3759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
              </a:spcBef>
              <a:spcAft>
                <a:spcPts val="0"/>
              </a:spcAft>
              <a:buClr>
                <a:schemeClr val="dk1"/>
              </a:buClr>
              <a:buSzPts val="1600"/>
              <a:buNone/>
              <a:defRPr sz="1600"/>
            </a:lvl1pPr>
            <a:lvl2pPr marL="914400" lvl="1" indent="-228600" algn="l">
              <a:lnSpc>
                <a:spcPct val="90000"/>
              </a:lnSpc>
              <a:spcBef>
                <a:spcPts val="420"/>
              </a:spcBef>
              <a:spcAft>
                <a:spcPts val="0"/>
              </a:spcAft>
              <a:buClr>
                <a:schemeClr val="dk1"/>
              </a:buClr>
              <a:buSzPts val="1400"/>
              <a:buNone/>
              <a:defRPr sz="1400"/>
            </a:lvl2pPr>
            <a:lvl3pPr marL="1371600" lvl="2" indent="-228600" algn="l">
              <a:lnSpc>
                <a:spcPct val="90000"/>
              </a:lnSpc>
              <a:spcBef>
                <a:spcPts val="360"/>
              </a:spcBef>
              <a:spcAft>
                <a:spcPts val="0"/>
              </a:spcAft>
              <a:buClr>
                <a:schemeClr val="dk1"/>
              </a:buClr>
              <a:buSzPts val="1200"/>
              <a:buNone/>
              <a:defRPr sz="1200"/>
            </a:lvl3pPr>
            <a:lvl4pPr marL="1828800" lvl="3" indent="-228600" algn="l">
              <a:lnSpc>
                <a:spcPct val="90000"/>
              </a:lnSpc>
              <a:spcBef>
                <a:spcPts val="300"/>
              </a:spcBef>
              <a:spcAft>
                <a:spcPts val="0"/>
              </a:spcAft>
              <a:buClr>
                <a:schemeClr val="dk1"/>
              </a:buClr>
              <a:buSzPts val="1000"/>
              <a:buNone/>
              <a:defRPr sz="1000"/>
            </a:lvl4pPr>
            <a:lvl5pPr marL="2286000" lvl="4" indent="-228600" algn="l">
              <a:lnSpc>
                <a:spcPct val="90000"/>
              </a:lnSpc>
              <a:spcBef>
                <a:spcPts val="300"/>
              </a:spcBef>
              <a:spcAft>
                <a:spcPts val="0"/>
              </a:spcAft>
              <a:buClr>
                <a:schemeClr val="dk1"/>
              </a:buClr>
              <a:buSzPts val="1000"/>
              <a:buNone/>
              <a:defRPr sz="1000"/>
            </a:lvl5pPr>
            <a:lvl6pPr marL="2743200" lvl="5" indent="-228600" algn="l">
              <a:lnSpc>
                <a:spcPct val="90000"/>
              </a:lnSpc>
              <a:spcBef>
                <a:spcPts val="300"/>
              </a:spcBef>
              <a:spcAft>
                <a:spcPts val="0"/>
              </a:spcAft>
              <a:buClr>
                <a:schemeClr val="dk1"/>
              </a:buClr>
              <a:buSzPts val="1000"/>
              <a:buNone/>
              <a:defRPr sz="1000"/>
            </a:lvl6pPr>
            <a:lvl7pPr marL="3200400" lvl="6" indent="-228600" algn="l">
              <a:lnSpc>
                <a:spcPct val="90000"/>
              </a:lnSpc>
              <a:spcBef>
                <a:spcPts val="300"/>
              </a:spcBef>
              <a:spcAft>
                <a:spcPts val="0"/>
              </a:spcAft>
              <a:buClr>
                <a:schemeClr val="dk1"/>
              </a:buClr>
              <a:buSzPts val="1000"/>
              <a:buNone/>
              <a:defRPr sz="1000"/>
            </a:lvl7pPr>
            <a:lvl8pPr marL="3657600" lvl="7" indent="-228600" algn="l">
              <a:lnSpc>
                <a:spcPct val="90000"/>
              </a:lnSpc>
              <a:spcBef>
                <a:spcPts val="300"/>
              </a:spcBef>
              <a:spcAft>
                <a:spcPts val="0"/>
              </a:spcAft>
              <a:buClr>
                <a:schemeClr val="dk1"/>
              </a:buClr>
              <a:buSzPts val="1000"/>
              <a:buNone/>
              <a:defRPr sz="1000"/>
            </a:lvl8pPr>
            <a:lvl9pPr marL="4114800" lvl="8" indent="-228600" algn="l">
              <a:lnSpc>
                <a:spcPct val="90000"/>
              </a:lnSpc>
              <a:spcBef>
                <a:spcPts val="300"/>
              </a:spcBef>
              <a:spcAft>
                <a:spcPts val="0"/>
              </a:spcAft>
              <a:buClr>
                <a:schemeClr val="dk1"/>
              </a:buClr>
              <a:buSzPts val="1000"/>
              <a:buNone/>
              <a:defRPr sz="1000"/>
            </a:lvl9pPr>
          </a:lstStyle>
          <a:p>
            <a:endParaRPr/>
          </a:p>
        </p:txBody>
      </p:sp>
      <p:sp>
        <p:nvSpPr>
          <p:cNvPr id="102" name="Google Shape;102;p74"/>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74"/>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74"/>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E1154-6132-7FBF-316C-0AEC60CE3BFA}"/>
              </a:ext>
            </a:extLst>
          </p:cNvPr>
          <p:cNvSpPr>
            <a:spLocks noGrp="1"/>
          </p:cNvSpPr>
          <p:nvPr>
            <p:ph type="title"/>
          </p:nvPr>
        </p:nvSpPr>
        <p:spPr/>
        <p:txBody>
          <a:bodyPr/>
          <a:lstStyle/>
          <a:p>
            <a:r>
              <a:rPr lang="en-US"/>
              <a:t>Click to edit Master title style</a:t>
            </a:r>
            <a:endParaRPr lang="fr-CA"/>
          </a:p>
        </p:txBody>
      </p:sp>
      <p:sp>
        <p:nvSpPr>
          <p:cNvPr id="3" name="Content Placeholder 2">
            <a:extLst>
              <a:ext uri="{FF2B5EF4-FFF2-40B4-BE49-F238E27FC236}">
                <a16:creationId xmlns:a16="http://schemas.microsoft.com/office/drawing/2014/main" id="{31CFCCDE-399E-D019-6864-85A2B04C30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Content Placeholder 3">
            <a:extLst>
              <a:ext uri="{FF2B5EF4-FFF2-40B4-BE49-F238E27FC236}">
                <a16:creationId xmlns:a16="http://schemas.microsoft.com/office/drawing/2014/main" id="{50B10EBD-5FAA-5C33-D054-A9F4D9C83B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Date Placeholder 4">
            <a:extLst>
              <a:ext uri="{FF2B5EF4-FFF2-40B4-BE49-F238E27FC236}">
                <a16:creationId xmlns:a16="http://schemas.microsoft.com/office/drawing/2014/main" id="{84F62ABD-D4C3-14C5-8CFF-7B7F9F128C9F}"/>
              </a:ext>
            </a:extLst>
          </p:cNvPr>
          <p:cNvSpPr>
            <a:spLocks noGrp="1"/>
          </p:cNvSpPr>
          <p:nvPr>
            <p:ph type="dt" sz="half" idx="10"/>
          </p:nvPr>
        </p:nvSpPr>
        <p:spPr/>
        <p:txBody>
          <a:bodyPr/>
          <a:lstStyle/>
          <a:p>
            <a:fld id="{7D86751E-42DE-4026-A03D-905BE40CAA07}" type="datetimeFigureOut">
              <a:rPr lang="fr-CA" smtClean="0"/>
              <a:t>2023-09-15</a:t>
            </a:fld>
            <a:endParaRPr lang="fr-CA"/>
          </a:p>
        </p:txBody>
      </p:sp>
      <p:sp>
        <p:nvSpPr>
          <p:cNvPr id="6" name="Footer Placeholder 5">
            <a:extLst>
              <a:ext uri="{FF2B5EF4-FFF2-40B4-BE49-F238E27FC236}">
                <a16:creationId xmlns:a16="http://schemas.microsoft.com/office/drawing/2014/main" id="{2FC46B8D-C48A-A4FC-452A-5E51A3A845A5}"/>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3C249C81-3137-2716-CCC2-171BD70AD111}"/>
              </a:ext>
            </a:extLst>
          </p:cNvPr>
          <p:cNvSpPr>
            <a:spLocks noGrp="1"/>
          </p:cNvSpPr>
          <p:nvPr>
            <p:ph type="sldNum" sz="quarter" idx="12"/>
          </p:nvPr>
        </p:nvSpPr>
        <p:spPr/>
        <p:txBody>
          <a:bodyPr/>
          <a:lstStyle/>
          <a:p>
            <a:fld id="{45FDBCAD-A2A2-4589-9491-5F404B6DDEC6}" type="slidenum">
              <a:rPr lang="fr-CA" smtClean="0"/>
              <a:t>‹#›</a:t>
            </a:fld>
            <a:endParaRPr lang="fr-CA"/>
          </a:p>
        </p:txBody>
      </p:sp>
    </p:spTree>
    <p:extLst>
      <p:ext uri="{BB962C8B-B14F-4D97-AF65-F5344CB8AC3E}">
        <p14:creationId xmlns:p14="http://schemas.microsoft.com/office/powerpoint/2010/main" val="7926350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5"/>
        <p:cNvGrpSpPr/>
        <p:nvPr/>
      </p:nvGrpSpPr>
      <p:grpSpPr>
        <a:xfrm>
          <a:off x="0" y="0"/>
          <a:ext cx="0" cy="0"/>
          <a:chOff x="0" y="0"/>
          <a:chExt cx="0" cy="0"/>
        </a:xfrm>
      </p:grpSpPr>
      <p:sp>
        <p:nvSpPr>
          <p:cNvPr id="106" name="Google Shape;106;p75"/>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07" name="Google Shape;107;p75"/>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7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540"/>
              </a:spcBef>
              <a:spcAft>
                <a:spcPts val="0"/>
              </a:spcAft>
              <a:buClr>
                <a:schemeClr val="dk1"/>
              </a:buClr>
              <a:buSzPts val="1800"/>
              <a:buChar char="•"/>
              <a:defRPr/>
            </a:lvl1pPr>
            <a:lvl2pPr marL="914400" lvl="1" indent="-342900" algn="l">
              <a:lnSpc>
                <a:spcPct val="90000"/>
              </a:lnSpc>
              <a:spcBef>
                <a:spcPts val="540"/>
              </a:spcBef>
              <a:spcAft>
                <a:spcPts val="0"/>
              </a:spcAft>
              <a:buClr>
                <a:schemeClr val="dk1"/>
              </a:buClr>
              <a:buSzPts val="1800"/>
              <a:buChar char="•"/>
              <a:defRPr/>
            </a:lvl2pPr>
            <a:lvl3pPr marL="1371600" lvl="2" indent="-342900" algn="l">
              <a:lnSpc>
                <a:spcPct val="90000"/>
              </a:lnSpc>
              <a:spcBef>
                <a:spcPts val="540"/>
              </a:spcBef>
              <a:spcAft>
                <a:spcPts val="0"/>
              </a:spcAft>
              <a:buClr>
                <a:schemeClr val="dk1"/>
              </a:buClr>
              <a:buSzPts val="1800"/>
              <a:buChar char="•"/>
              <a:defRPr/>
            </a:lvl3pPr>
            <a:lvl4pPr marL="1828800" lvl="3" indent="-342900" algn="l">
              <a:lnSpc>
                <a:spcPct val="90000"/>
              </a:lnSpc>
              <a:spcBef>
                <a:spcPts val="540"/>
              </a:spcBef>
              <a:spcAft>
                <a:spcPts val="0"/>
              </a:spcAft>
              <a:buClr>
                <a:schemeClr val="dk1"/>
              </a:buClr>
              <a:buSzPts val="1800"/>
              <a:buChar char="•"/>
              <a:defRPr/>
            </a:lvl4pPr>
            <a:lvl5pPr marL="2286000" lvl="4" indent="-342900" algn="l">
              <a:lnSpc>
                <a:spcPct val="90000"/>
              </a:lnSpc>
              <a:spcBef>
                <a:spcPts val="540"/>
              </a:spcBef>
              <a:spcAft>
                <a:spcPts val="0"/>
              </a:spcAft>
              <a:buClr>
                <a:schemeClr val="dk1"/>
              </a:buClr>
              <a:buSzPts val="1800"/>
              <a:buChar char="•"/>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109" name="Google Shape;109;p75"/>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75"/>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75"/>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112" name="Google Shape;112;p75"/>
          <p:cNvSpPr/>
          <p:nvPr/>
        </p:nvSpPr>
        <p:spPr>
          <a:xfrm>
            <a:off x="0" y="0"/>
            <a:ext cx="12192000" cy="1332854"/>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113" name="Google Shape;113;p75"/>
          <p:cNvPicPr preferRelativeResize="0"/>
          <p:nvPr/>
        </p:nvPicPr>
        <p:blipFill rotWithShape="1">
          <a:blip r:embed="rId2">
            <a:alphaModFix/>
          </a:blip>
          <a:srcRect/>
          <a:stretch/>
        </p:blipFill>
        <p:spPr>
          <a:xfrm>
            <a:off x="9729385" y="165006"/>
            <a:ext cx="2228850" cy="439428"/>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4"/>
        <p:cNvGrpSpPr/>
        <p:nvPr/>
      </p:nvGrpSpPr>
      <p:grpSpPr>
        <a:xfrm>
          <a:off x="0" y="0"/>
          <a:ext cx="0" cy="0"/>
          <a:chOff x="0" y="0"/>
          <a:chExt cx="0" cy="0"/>
        </a:xfrm>
      </p:grpSpPr>
      <p:sp>
        <p:nvSpPr>
          <p:cNvPr id="115" name="Google Shape;115;p76"/>
          <p:cNvSpPr/>
          <p:nvPr/>
        </p:nvSpPr>
        <p:spPr>
          <a:xfrm>
            <a:off x="10095346" y="0"/>
            <a:ext cx="2096655" cy="6858000"/>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16" name="Google Shape;116;p76"/>
          <p:cNvSpPr txBox="1">
            <a:spLocks noGrp="1"/>
          </p:cNvSpPr>
          <p:nvPr>
            <p:ph type="title"/>
          </p:nvPr>
        </p:nvSpPr>
        <p:spPr>
          <a:xfrm rot="5400000">
            <a:off x="8219282" y="2361262"/>
            <a:ext cx="5811838" cy="181956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76"/>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540"/>
              </a:spcBef>
              <a:spcAft>
                <a:spcPts val="0"/>
              </a:spcAft>
              <a:buClr>
                <a:schemeClr val="dk1"/>
              </a:buClr>
              <a:buSzPts val="1800"/>
              <a:buChar char="•"/>
              <a:defRPr/>
            </a:lvl1pPr>
            <a:lvl2pPr marL="914400" lvl="1" indent="-342900" algn="l">
              <a:lnSpc>
                <a:spcPct val="90000"/>
              </a:lnSpc>
              <a:spcBef>
                <a:spcPts val="540"/>
              </a:spcBef>
              <a:spcAft>
                <a:spcPts val="0"/>
              </a:spcAft>
              <a:buClr>
                <a:schemeClr val="dk1"/>
              </a:buClr>
              <a:buSzPts val="1800"/>
              <a:buChar char="•"/>
              <a:defRPr/>
            </a:lvl2pPr>
            <a:lvl3pPr marL="1371600" lvl="2" indent="-342900" algn="l">
              <a:lnSpc>
                <a:spcPct val="90000"/>
              </a:lnSpc>
              <a:spcBef>
                <a:spcPts val="540"/>
              </a:spcBef>
              <a:spcAft>
                <a:spcPts val="0"/>
              </a:spcAft>
              <a:buClr>
                <a:schemeClr val="dk1"/>
              </a:buClr>
              <a:buSzPts val="1800"/>
              <a:buChar char="•"/>
              <a:defRPr/>
            </a:lvl3pPr>
            <a:lvl4pPr marL="1828800" lvl="3" indent="-342900" algn="l">
              <a:lnSpc>
                <a:spcPct val="90000"/>
              </a:lnSpc>
              <a:spcBef>
                <a:spcPts val="540"/>
              </a:spcBef>
              <a:spcAft>
                <a:spcPts val="0"/>
              </a:spcAft>
              <a:buClr>
                <a:schemeClr val="dk1"/>
              </a:buClr>
              <a:buSzPts val="1800"/>
              <a:buChar char="•"/>
              <a:defRPr/>
            </a:lvl4pPr>
            <a:lvl5pPr marL="2286000" lvl="4" indent="-342900" algn="l">
              <a:lnSpc>
                <a:spcPct val="90000"/>
              </a:lnSpc>
              <a:spcBef>
                <a:spcPts val="540"/>
              </a:spcBef>
              <a:spcAft>
                <a:spcPts val="0"/>
              </a:spcAft>
              <a:buClr>
                <a:schemeClr val="dk1"/>
              </a:buClr>
              <a:buSzPts val="1800"/>
              <a:buChar char="•"/>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118" name="Google Shape;118;p76"/>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76"/>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76"/>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121" name="Google Shape;121;p76"/>
          <p:cNvSpPr/>
          <p:nvPr/>
        </p:nvSpPr>
        <p:spPr>
          <a:xfrm>
            <a:off x="10095346" y="0"/>
            <a:ext cx="2096655" cy="6858000"/>
          </a:xfrm>
          <a:prstGeom prst="rect">
            <a:avLst/>
          </a:prstGeom>
          <a:solidFill>
            <a:srgbClr val="0055A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2"/>
        <p:cNvGrpSpPr/>
        <p:nvPr/>
      </p:nvGrpSpPr>
      <p:grpSpPr>
        <a:xfrm>
          <a:off x="0" y="0"/>
          <a:ext cx="0" cy="0"/>
          <a:chOff x="0" y="0"/>
          <a:chExt cx="0" cy="0"/>
        </a:xfrm>
      </p:grpSpPr>
      <p:sp>
        <p:nvSpPr>
          <p:cNvPr id="123" name="Google Shape;123;p77"/>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spcBef>
                <a:spcPts val="0"/>
              </a:spcBef>
              <a:spcAft>
                <a:spcPts val="0"/>
              </a:spcAft>
              <a:buClr>
                <a:schemeClr val="dk1"/>
              </a:buClr>
              <a:buSzPts val="2800"/>
              <a:buFont typeface="Quattrocento Sans"/>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4" name="Google Shape;124;p77"/>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2133"/>
              </a:spcBef>
              <a:spcAft>
                <a:spcPts val="0"/>
              </a:spcAft>
              <a:buClr>
                <a:schemeClr val="dk1"/>
              </a:buClr>
              <a:buSzPts val="1400"/>
              <a:buChar char="○"/>
              <a:defRPr/>
            </a:lvl2pPr>
            <a:lvl3pPr marL="1371600" lvl="2" indent="-317500" algn="l">
              <a:lnSpc>
                <a:spcPct val="90000"/>
              </a:lnSpc>
              <a:spcBef>
                <a:spcPts val="2133"/>
              </a:spcBef>
              <a:spcAft>
                <a:spcPts val="0"/>
              </a:spcAft>
              <a:buClr>
                <a:schemeClr val="dk1"/>
              </a:buClr>
              <a:buSzPts val="1400"/>
              <a:buChar char="■"/>
              <a:defRPr/>
            </a:lvl3pPr>
            <a:lvl4pPr marL="1828800" lvl="3" indent="-317500" algn="l">
              <a:lnSpc>
                <a:spcPct val="90000"/>
              </a:lnSpc>
              <a:spcBef>
                <a:spcPts val="2133"/>
              </a:spcBef>
              <a:spcAft>
                <a:spcPts val="0"/>
              </a:spcAft>
              <a:buClr>
                <a:schemeClr val="dk1"/>
              </a:buClr>
              <a:buSzPts val="1400"/>
              <a:buChar char="●"/>
              <a:defRPr/>
            </a:lvl4pPr>
            <a:lvl5pPr marL="2286000" lvl="4" indent="-317500" algn="l">
              <a:lnSpc>
                <a:spcPct val="90000"/>
              </a:lnSpc>
              <a:spcBef>
                <a:spcPts val="2133"/>
              </a:spcBef>
              <a:spcAft>
                <a:spcPts val="0"/>
              </a:spcAft>
              <a:buClr>
                <a:schemeClr val="dk1"/>
              </a:buClr>
              <a:buSzPts val="1400"/>
              <a:buChar char="○"/>
              <a:defRPr/>
            </a:lvl5pPr>
            <a:lvl6pPr marL="2743200" lvl="5" indent="-317500" algn="l">
              <a:lnSpc>
                <a:spcPct val="90000"/>
              </a:lnSpc>
              <a:spcBef>
                <a:spcPts val="2133"/>
              </a:spcBef>
              <a:spcAft>
                <a:spcPts val="0"/>
              </a:spcAft>
              <a:buClr>
                <a:schemeClr val="dk1"/>
              </a:buClr>
              <a:buSzPts val="1400"/>
              <a:buChar char="■"/>
              <a:defRPr/>
            </a:lvl6pPr>
            <a:lvl7pPr marL="3200400" lvl="6" indent="-317500" algn="l">
              <a:lnSpc>
                <a:spcPct val="90000"/>
              </a:lnSpc>
              <a:spcBef>
                <a:spcPts val="2133"/>
              </a:spcBef>
              <a:spcAft>
                <a:spcPts val="0"/>
              </a:spcAft>
              <a:buClr>
                <a:schemeClr val="dk1"/>
              </a:buClr>
              <a:buSzPts val="1400"/>
              <a:buChar char="●"/>
              <a:defRPr/>
            </a:lvl7pPr>
            <a:lvl8pPr marL="3657600" lvl="7" indent="-317500" algn="l">
              <a:lnSpc>
                <a:spcPct val="90000"/>
              </a:lnSpc>
              <a:spcBef>
                <a:spcPts val="2133"/>
              </a:spcBef>
              <a:spcAft>
                <a:spcPts val="0"/>
              </a:spcAft>
              <a:buClr>
                <a:schemeClr val="dk1"/>
              </a:buClr>
              <a:buSzPts val="1400"/>
              <a:buChar char="○"/>
              <a:defRPr/>
            </a:lvl8pPr>
            <a:lvl9pPr marL="4114800" lvl="8" indent="-317500" algn="l">
              <a:lnSpc>
                <a:spcPct val="90000"/>
              </a:lnSpc>
              <a:spcBef>
                <a:spcPts val="2133"/>
              </a:spcBef>
              <a:spcAft>
                <a:spcPts val="2133"/>
              </a:spcAft>
              <a:buClr>
                <a:schemeClr val="dk1"/>
              </a:buClr>
              <a:buSzPts val="1400"/>
              <a:buChar char="■"/>
              <a:defRPr/>
            </a:lvl9pPr>
          </a:lstStyle>
          <a:p>
            <a:endParaRPr/>
          </a:p>
        </p:txBody>
      </p:sp>
      <p:sp>
        <p:nvSpPr>
          <p:cNvPr id="125" name="Google Shape;125;p7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1pPr>
            <a:lvl2pPr marL="0" lvl="1"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2pPr>
            <a:lvl3pPr marL="0" lvl="2"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3pPr>
            <a:lvl4pPr marL="0" lvl="3"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4pPr>
            <a:lvl5pPr marL="0" lvl="4"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5pPr>
            <a:lvl6pPr marL="0" lvl="5"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6pPr>
            <a:lvl7pPr marL="0" lvl="6"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7pPr>
            <a:lvl8pPr marL="0" lvl="7"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8pPr>
            <a:lvl9pPr marL="0" lvl="8"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126"/>
        <p:cNvGrpSpPr/>
        <p:nvPr/>
      </p:nvGrpSpPr>
      <p:grpSpPr>
        <a:xfrm>
          <a:off x="0" y="0"/>
          <a:ext cx="0" cy="0"/>
          <a:chOff x="0" y="0"/>
          <a:chExt cx="0" cy="0"/>
        </a:xfrm>
      </p:grpSpPr>
      <p:sp>
        <p:nvSpPr>
          <p:cNvPr id="127" name="Google Shape;127;p78"/>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spcBef>
                <a:spcPts val="0"/>
              </a:spcBef>
              <a:spcAft>
                <a:spcPts val="0"/>
              </a:spcAft>
              <a:buClr>
                <a:schemeClr val="dk1"/>
              </a:buClr>
              <a:buSzPts val="2800"/>
              <a:buFont typeface="Quattrocento Sans"/>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8" name="Google Shape;128;p78"/>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2133"/>
              </a:spcBef>
              <a:spcAft>
                <a:spcPts val="0"/>
              </a:spcAft>
              <a:buClr>
                <a:schemeClr val="dk1"/>
              </a:buClr>
              <a:buSzPts val="1400"/>
              <a:buChar char="○"/>
              <a:defRPr/>
            </a:lvl2pPr>
            <a:lvl3pPr marL="1371600" lvl="2" indent="-317500" algn="l">
              <a:lnSpc>
                <a:spcPct val="90000"/>
              </a:lnSpc>
              <a:spcBef>
                <a:spcPts val="2133"/>
              </a:spcBef>
              <a:spcAft>
                <a:spcPts val="0"/>
              </a:spcAft>
              <a:buClr>
                <a:schemeClr val="dk1"/>
              </a:buClr>
              <a:buSzPts val="1400"/>
              <a:buChar char="■"/>
              <a:defRPr/>
            </a:lvl3pPr>
            <a:lvl4pPr marL="1828800" lvl="3" indent="-317500" algn="l">
              <a:lnSpc>
                <a:spcPct val="90000"/>
              </a:lnSpc>
              <a:spcBef>
                <a:spcPts val="2133"/>
              </a:spcBef>
              <a:spcAft>
                <a:spcPts val="0"/>
              </a:spcAft>
              <a:buClr>
                <a:schemeClr val="dk1"/>
              </a:buClr>
              <a:buSzPts val="1400"/>
              <a:buChar char="●"/>
              <a:defRPr/>
            </a:lvl4pPr>
            <a:lvl5pPr marL="2286000" lvl="4" indent="-317500" algn="l">
              <a:lnSpc>
                <a:spcPct val="90000"/>
              </a:lnSpc>
              <a:spcBef>
                <a:spcPts val="2133"/>
              </a:spcBef>
              <a:spcAft>
                <a:spcPts val="0"/>
              </a:spcAft>
              <a:buClr>
                <a:schemeClr val="dk1"/>
              </a:buClr>
              <a:buSzPts val="1400"/>
              <a:buChar char="○"/>
              <a:defRPr/>
            </a:lvl5pPr>
            <a:lvl6pPr marL="2743200" lvl="5" indent="-317500" algn="l">
              <a:lnSpc>
                <a:spcPct val="90000"/>
              </a:lnSpc>
              <a:spcBef>
                <a:spcPts val="2133"/>
              </a:spcBef>
              <a:spcAft>
                <a:spcPts val="0"/>
              </a:spcAft>
              <a:buClr>
                <a:schemeClr val="dk1"/>
              </a:buClr>
              <a:buSzPts val="1400"/>
              <a:buChar char="■"/>
              <a:defRPr/>
            </a:lvl6pPr>
            <a:lvl7pPr marL="3200400" lvl="6" indent="-317500" algn="l">
              <a:lnSpc>
                <a:spcPct val="90000"/>
              </a:lnSpc>
              <a:spcBef>
                <a:spcPts val="2133"/>
              </a:spcBef>
              <a:spcAft>
                <a:spcPts val="0"/>
              </a:spcAft>
              <a:buClr>
                <a:schemeClr val="dk1"/>
              </a:buClr>
              <a:buSzPts val="1400"/>
              <a:buChar char="●"/>
              <a:defRPr/>
            </a:lvl7pPr>
            <a:lvl8pPr marL="3657600" lvl="7" indent="-317500" algn="l">
              <a:lnSpc>
                <a:spcPct val="90000"/>
              </a:lnSpc>
              <a:spcBef>
                <a:spcPts val="2133"/>
              </a:spcBef>
              <a:spcAft>
                <a:spcPts val="0"/>
              </a:spcAft>
              <a:buClr>
                <a:schemeClr val="dk1"/>
              </a:buClr>
              <a:buSzPts val="1400"/>
              <a:buChar char="○"/>
              <a:defRPr/>
            </a:lvl8pPr>
            <a:lvl9pPr marL="4114800" lvl="8" indent="-317500" algn="l">
              <a:lnSpc>
                <a:spcPct val="90000"/>
              </a:lnSpc>
              <a:spcBef>
                <a:spcPts val="2133"/>
              </a:spcBef>
              <a:spcAft>
                <a:spcPts val="2133"/>
              </a:spcAft>
              <a:buClr>
                <a:schemeClr val="dk1"/>
              </a:buClr>
              <a:buSzPts val="1400"/>
              <a:buChar char="■"/>
              <a:defRPr/>
            </a:lvl9pPr>
          </a:lstStyle>
          <a:p>
            <a:endParaRPr/>
          </a:p>
        </p:txBody>
      </p:sp>
      <p:sp>
        <p:nvSpPr>
          <p:cNvPr id="129" name="Google Shape;129;p7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1pPr>
            <a:lvl2pPr marL="0" lvl="1"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2pPr>
            <a:lvl3pPr marL="0" lvl="2"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3pPr>
            <a:lvl4pPr marL="0" lvl="3"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4pPr>
            <a:lvl5pPr marL="0" lvl="4"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5pPr>
            <a:lvl6pPr marL="0" lvl="5"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6pPr>
            <a:lvl7pPr marL="0" lvl="6"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7pPr>
            <a:lvl8pPr marL="0" lvl="7"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8pPr>
            <a:lvl9pPr marL="0" lvl="8" indent="0" algn="r">
              <a:buClr>
                <a:srgbClr val="888888"/>
              </a:buClr>
              <a:buSzPts val="1200"/>
              <a:buFont typeface="Quattrocento Sans"/>
              <a:buNone/>
              <a:defRPr sz="1200">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044CC-866D-5363-64A7-0A10EB85387F}"/>
              </a:ext>
            </a:extLst>
          </p:cNvPr>
          <p:cNvSpPr>
            <a:spLocks noGrp="1"/>
          </p:cNvSpPr>
          <p:nvPr>
            <p:ph type="title"/>
          </p:nvPr>
        </p:nvSpPr>
        <p:spPr>
          <a:xfrm>
            <a:off x="839788" y="365125"/>
            <a:ext cx="10515600" cy="1325563"/>
          </a:xfrm>
        </p:spPr>
        <p:txBody>
          <a:bodyPr/>
          <a:lstStyle/>
          <a:p>
            <a:r>
              <a:rPr lang="en-US"/>
              <a:t>Click to edit Master title style</a:t>
            </a:r>
            <a:endParaRPr lang="fr-CA"/>
          </a:p>
        </p:txBody>
      </p:sp>
      <p:sp>
        <p:nvSpPr>
          <p:cNvPr id="3" name="Text Placeholder 2">
            <a:extLst>
              <a:ext uri="{FF2B5EF4-FFF2-40B4-BE49-F238E27FC236}">
                <a16:creationId xmlns:a16="http://schemas.microsoft.com/office/drawing/2014/main" id="{9C3C4516-E452-5B06-7E73-C4DB37432E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6A07D7-A3EB-18A4-09C5-C96A0FDC23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Text Placeholder 4">
            <a:extLst>
              <a:ext uri="{FF2B5EF4-FFF2-40B4-BE49-F238E27FC236}">
                <a16:creationId xmlns:a16="http://schemas.microsoft.com/office/drawing/2014/main" id="{71E5764D-F1D3-C3C8-2AF3-64E50C1BBB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329D85-0F17-D93F-79EA-A2073F641E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7" name="Date Placeholder 6">
            <a:extLst>
              <a:ext uri="{FF2B5EF4-FFF2-40B4-BE49-F238E27FC236}">
                <a16:creationId xmlns:a16="http://schemas.microsoft.com/office/drawing/2014/main" id="{F378C43F-37BF-9C19-2389-D16DD41C8DEB}"/>
              </a:ext>
            </a:extLst>
          </p:cNvPr>
          <p:cNvSpPr>
            <a:spLocks noGrp="1"/>
          </p:cNvSpPr>
          <p:nvPr>
            <p:ph type="dt" sz="half" idx="10"/>
          </p:nvPr>
        </p:nvSpPr>
        <p:spPr/>
        <p:txBody>
          <a:bodyPr/>
          <a:lstStyle/>
          <a:p>
            <a:fld id="{7D86751E-42DE-4026-A03D-905BE40CAA07}" type="datetimeFigureOut">
              <a:rPr lang="fr-CA" smtClean="0"/>
              <a:t>2023-09-15</a:t>
            </a:fld>
            <a:endParaRPr lang="fr-CA"/>
          </a:p>
        </p:txBody>
      </p:sp>
      <p:sp>
        <p:nvSpPr>
          <p:cNvPr id="8" name="Footer Placeholder 7">
            <a:extLst>
              <a:ext uri="{FF2B5EF4-FFF2-40B4-BE49-F238E27FC236}">
                <a16:creationId xmlns:a16="http://schemas.microsoft.com/office/drawing/2014/main" id="{E3B177E5-750E-696F-7D62-C93C7EBC769C}"/>
              </a:ext>
            </a:extLst>
          </p:cNvPr>
          <p:cNvSpPr>
            <a:spLocks noGrp="1"/>
          </p:cNvSpPr>
          <p:nvPr>
            <p:ph type="ftr" sz="quarter" idx="11"/>
          </p:nvPr>
        </p:nvSpPr>
        <p:spPr/>
        <p:txBody>
          <a:bodyPr/>
          <a:lstStyle/>
          <a:p>
            <a:endParaRPr lang="fr-CA"/>
          </a:p>
        </p:txBody>
      </p:sp>
      <p:sp>
        <p:nvSpPr>
          <p:cNvPr id="9" name="Slide Number Placeholder 8">
            <a:extLst>
              <a:ext uri="{FF2B5EF4-FFF2-40B4-BE49-F238E27FC236}">
                <a16:creationId xmlns:a16="http://schemas.microsoft.com/office/drawing/2014/main" id="{CD236E80-2388-4965-7C13-F93E08AE0707}"/>
              </a:ext>
            </a:extLst>
          </p:cNvPr>
          <p:cNvSpPr>
            <a:spLocks noGrp="1"/>
          </p:cNvSpPr>
          <p:nvPr>
            <p:ph type="sldNum" sz="quarter" idx="12"/>
          </p:nvPr>
        </p:nvSpPr>
        <p:spPr/>
        <p:txBody>
          <a:bodyPr/>
          <a:lstStyle/>
          <a:p>
            <a:fld id="{45FDBCAD-A2A2-4589-9491-5F404B6DDEC6}" type="slidenum">
              <a:rPr lang="fr-CA" smtClean="0"/>
              <a:t>‹#›</a:t>
            </a:fld>
            <a:endParaRPr lang="fr-CA"/>
          </a:p>
        </p:txBody>
      </p:sp>
    </p:spTree>
    <p:extLst>
      <p:ext uri="{BB962C8B-B14F-4D97-AF65-F5344CB8AC3E}">
        <p14:creationId xmlns:p14="http://schemas.microsoft.com/office/powerpoint/2010/main" val="3308023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322E-7800-777D-58AF-E36F22F9E079}"/>
              </a:ext>
            </a:extLst>
          </p:cNvPr>
          <p:cNvSpPr>
            <a:spLocks noGrp="1"/>
          </p:cNvSpPr>
          <p:nvPr>
            <p:ph type="title"/>
          </p:nvPr>
        </p:nvSpPr>
        <p:spPr/>
        <p:txBody>
          <a:bodyPr/>
          <a:lstStyle/>
          <a:p>
            <a:r>
              <a:rPr lang="en-US"/>
              <a:t>Click to edit Master title style</a:t>
            </a:r>
            <a:endParaRPr lang="fr-CA"/>
          </a:p>
        </p:txBody>
      </p:sp>
      <p:sp>
        <p:nvSpPr>
          <p:cNvPr id="3" name="Date Placeholder 2">
            <a:extLst>
              <a:ext uri="{FF2B5EF4-FFF2-40B4-BE49-F238E27FC236}">
                <a16:creationId xmlns:a16="http://schemas.microsoft.com/office/drawing/2014/main" id="{C0310C40-593E-4807-CD5D-56E3C8EB7970}"/>
              </a:ext>
            </a:extLst>
          </p:cNvPr>
          <p:cNvSpPr>
            <a:spLocks noGrp="1"/>
          </p:cNvSpPr>
          <p:nvPr>
            <p:ph type="dt" sz="half" idx="10"/>
          </p:nvPr>
        </p:nvSpPr>
        <p:spPr/>
        <p:txBody>
          <a:bodyPr/>
          <a:lstStyle/>
          <a:p>
            <a:fld id="{7D86751E-42DE-4026-A03D-905BE40CAA07}" type="datetimeFigureOut">
              <a:rPr lang="fr-CA" smtClean="0"/>
              <a:t>2023-09-15</a:t>
            </a:fld>
            <a:endParaRPr lang="fr-CA"/>
          </a:p>
        </p:txBody>
      </p:sp>
      <p:sp>
        <p:nvSpPr>
          <p:cNvPr id="4" name="Footer Placeholder 3">
            <a:extLst>
              <a:ext uri="{FF2B5EF4-FFF2-40B4-BE49-F238E27FC236}">
                <a16:creationId xmlns:a16="http://schemas.microsoft.com/office/drawing/2014/main" id="{4C4563A0-D3CE-103E-F2C0-11A87005A9F4}"/>
              </a:ext>
            </a:extLst>
          </p:cNvPr>
          <p:cNvSpPr>
            <a:spLocks noGrp="1"/>
          </p:cNvSpPr>
          <p:nvPr>
            <p:ph type="ftr" sz="quarter" idx="11"/>
          </p:nvPr>
        </p:nvSpPr>
        <p:spPr/>
        <p:txBody>
          <a:bodyPr/>
          <a:lstStyle/>
          <a:p>
            <a:endParaRPr lang="fr-CA"/>
          </a:p>
        </p:txBody>
      </p:sp>
      <p:sp>
        <p:nvSpPr>
          <p:cNvPr id="5" name="Slide Number Placeholder 4">
            <a:extLst>
              <a:ext uri="{FF2B5EF4-FFF2-40B4-BE49-F238E27FC236}">
                <a16:creationId xmlns:a16="http://schemas.microsoft.com/office/drawing/2014/main" id="{51775ECC-DA01-E48E-13C4-3F2BE156F370}"/>
              </a:ext>
            </a:extLst>
          </p:cNvPr>
          <p:cNvSpPr>
            <a:spLocks noGrp="1"/>
          </p:cNvSpPr>
          <p:nvPr>
            <p:ph type="sldNum" sz="quarter" idx="12"/>
          </p:nvPr>
        </p:nvSpPr>
        <p:spPr/>
        <p:txBody>
          <a:bodyPr/>
          <a:lstStyle/>
          <a:p>
            <a:fld id="{45FDBCAD-A2A2-4589-9491-5F404B6DDEC6}" type="slidenum">
              <a:rPr lang="fr-CA" smtClean="0"/>
              <a:t>‹#›</a:t>
            </a:fld>
            <a:endParaRPr lang="fr-CA"/>
          </a:p>
        </p:txBody>
      </p:sp>
    </p:spTree>
    <p:extLst>
      <p:ext uri="{BB962C8B-B14F-4D97-AF65-F5344CB8AC3E}">
        <p14:creationId xmlns:p14="http://schemas.microsoft.com/office/powerpoint/2010/main" val="801721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421549-71B4-7DA0-CB78-D7D96E16BA21}"/>
              </a:ext>
            </a:extLst>
          </p:cNvPr>
          <p:cNvSpPr>
            <a:spLocks noGrp="1"/>
          </p:cNvSpPr>
          <p:nvPr>
            <p:ph type="dt" sz="half" idx="10"/>
          </p:nvPr>
        </p:nvSpPr>
        <p:spPr/>
        <p:txBody>
          <a:bodyPr/>
          <a:lstStyle/>
          <a:p>
            <a:fld id="{7D86751E-42DE-4026-A03D-905BE40CAA07}" type="datetimeFigureOut">
              <a:rPr lang="fr-CA" smtClean="0"/>
              <a:t>2023-09-15</a:t>
            </a:fld>
            <a:endParaRPr lang="fr-CA"/>
          </a:p>
        </p:txBody>
      </p:sp>
      <p:sp>
        <p:nvSpPr>
          <p:cNvPr id="3" name="Footer Placeholder 2">
            <a:extLst>
              <a:ext uri="{FF2B5EF4-FFF2-40B4-BE49-F238E27FC236}">
                <a16:creationId xmlns:a16="http://schemas.microsoft.com/office/drawing/2014/main" id="{6760F1A3-8983-98A9-4FAD-095444919E61}"/>
              </a:ext>
            </a:extLst>
          </p:cNvPr>
          <p:cNvSpPr>
            <a:spLocks noGrp="1"/>
          </p:cNvSpPr>
          <p:nvPr>
            <p:ph type="ftr" sz="quarter" idx="11"/>
          </p:nvPr>
        </p:nvSpPr>
        <p:spPr/>
        <p:txBody>
          <a:bodyPr/>
          <a:lstStyle/>
          <a:p>
            <a:endParaRPr lang="fr-CA"/>
          </a:p>
        </p:txBody>
      </p:sp>
      <p:sp>
        <p:nvSpPr>
          <p:cNvPr id="4" name="Slide Number Placeholder 3">
            <a:extLst>
              <a:ext uri="{FF2B5EF4-FFF2-40B4-BE49-F238E27FC236}">
                <a16:creationId xmlns:a16="http://schemas.microsoft.com/office/drawing/2014/main" id="{F1EA4AE9-0DD7-1BD7-882B-709B53269185}"/>
              </a:ext>
            </a:extLst>
          </p:cNvPr>
          <p:cNvSpPr>
            <a:spLocks noGrp="1"/>
          </p:cNvSpPr>
          <p:nvPr>
            <p:ph type="sldNum" sz="quarter" idx="12"/>
          </p:nvPr>
        </p:nvSpPr>
        <p:spPr/>
        <p:txBody>
          <a:bodyPr/>
          <a:lstStyle/>
          <a:p>
            <a:fld id="{45FDBCAD-A2A2-4589-9491-5F404B6DDEC6}" type="slidenum">
              <a:rPr lang="fr-CA" smtClean="0"/>
              <a:t>‹#›</a:t>
            </a:fld>
            <a:endParaRPr lang="fr-CA"/>
          </a:p>
        </p:txBody>
      </p:sp>
    </p:spTree>
    <p:extLst>
      <p:ext uri="{BB962C8B-B14F-4D97-AF65-F5344CB8AC3E}">
        <p14:creationId xmlns:p14="http://schemas.microsoft.com/office/powerpoint/2010/main" val="1642538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D27C2-B229-144A-6914-CE745B0FC1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A"/>
          </a:p>
        </p:txBody>
      </p:sp>
      <p:sp>
        <p:nvSpPr>
          <p:cNvPr id="3" name="Content Placeholder 2">
            <a:extLst>
              <a:ext uri="{FF2B5EF4-FFF2-40B4-BE49-F238E27FC236}">
                <a16:creationId xmlns:a16="http://schemas.microsoft.com/office/drawing/2014/main" id="{F4E091C6-22FE-256B-D553-D9E7089B09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Text Placeholder 3">
            <a:extLst>
              <a:ext uri="{FF2B5EF4-FFF2-40B4-BE49-F238E27FC236}">
                <a16:creationId xmlns:a16="http://schemas.microsoft.com/office/drawing/2014/main" id="{FA7763FF-58EF-82D0-9F38-B23AE1F3F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85129D-A5F4-D3D8-E0C1-CA02000D825A}"/>
              </a:ext>
            </a:extLst>
          </p:cNvPr>
          <p:cNvSpPr>
            <a:spLocks noGrp="1"/>
          </p:cNvSpPr>
          <p:nvPr>
            <p:ph type="dt" sz="half" idx="10"/>
          </p:nvPr>
        </p:nvSpPr>
        <p:spPr/>
        <p:txBody>
          <a:bodyPr/>
          <a:lstStyle/>
          <a:p>
            <a:fld id="{7D86751E-42DE-4026-A03D-905BE40CAA07}" type="datetimeFigureOut">
              <a:rPr lang="fr-CA" smtClean="0"/>
              <a:t>2023-09-15</a:t>
            </a:fld>
            <a:endParaRPr lang="fr-CA"/>
          </a:p>
        </p:txBody>
      </p:sp>
      <p:sp>
        <p:nvSpPr>
          <p:cNvPr id="6" name="Footer Placeholder 5">
            <a:extLst>
              <a:ext uri="{FF2B5EF4-FFF2-40B4-BE49-F238E27FC236}">
                <a16:creationId xmlns:a16="http://schemas.microsoft.com/office/drawing/2014/main" id="{59B81B15-25C0-99CC-71F5-BFB9635379A5}"/>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46363014-C651-3D8A-9846-FF6F4B8755E7}"/>
              </a:ext>
            </a:extLst>
          </p:cNvPr>
          <p:cNvSpPr>
            <a:spLocks noGrp="1"/>
          </p:cNvSpPr>
          <p:nvPr>
            <p:ph type="sldNum" sz="quarter" idx="12"/>
          </p:nvPr>
        </p:nvSpPr>
        <p:spPr/>
        <p:txBody>
          <a:bodyPr/>
          <a:lstStyle/>
          <a:p>
            <a:fld id="{45FDBCAD-A2A2-4589-9491-5F404B6DDEC6}" type="slidenum">
              <a:rPr lang="fr-CA" smtClean="0"/>
              <a:t>‹#›</a:t>
            </a:fld>
            <a:endParaRPr lang="fr-CA"/>
          </a:p>
        </p:txBody>
      </p:sp>
    </p:spTree>
    <p:extLst>
      <p:ext uri="{BB962C8B-B14F-4D97-AF65-F5344CB8AC3E}">
        <p14:creationId xmlns:p14="http://schemas.microsoft.com/office/powerpoint/2010/main" val="1602012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54623-4467-DDA6-D091-52550B3F3A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A"/>
          </a:p>
        </p:txBody>
      </p:sp>
      <p:sp>
        <p:nvSpPr>
          <p:cNvPr id="3" name="Picture Placeholder 2">
            <a:extLst>
              <a:ext uri="{FF2B5EF4-FFF2-40B4-BE49-F238E27FC236}">
                <a16:creationId xmlns:a16="http://schemas.microsoft.com/office/drawing/2014/main" id="{3DB8993D-8044-0C7C-442E-2C50AFD866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Text Placeholder 3">
            <a:extLst>
              <a:ext uri="{FF2B5EF4-FFF2-40B4-BE49-F238E27FC236}">
                <a16:creationId xmlns:a16="http://schemas.microsoft.com/office/drawing/2014/main" id="{C26FCA49-69E3-434A-6183-17AA8896A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C345D7-92BE-9800-DAA6-0BB0E451F1D7}"/>
              </a:ext>
            </a:extLst>
          </p:cNvPr>
          <p:cNvSpPr>
            <a:spLocks noGrp="1"/>
          </p:cNvSpPr>
          <p:nvPr>
            <p:ph type="dt" sz="half" idx="10"/>
          </p:nvPr>
        </p:nvSpPr>
        <p:spPr/>
        <p:txBody>
          <a:bodyPr/>
          <a:lstStyle/>
          <a:p>
            <a:fld id="{7D86751E-42DE-4026-A03D-905BE40CAA07}" type="datetimeFigureOut">
              <a:rPr lang="fr-CA" smtClean="0"/>
              <a:t>2023-09-15</a:t>
            </a:fld>
            <a:endParaRPr lang="fr-CA"/>
          </a:p>
        </p:txBody>
      </p:sp>
      <p:sp>
        <p:nvSpPr>
          <p:cNvPr id="6" name="Footer Placeholder 5">
            <a:extLst>
              <a:ext uri="{FF2B5EF4-FFF2-40B4-BE49-F238E27FC236}">
                <a16:creationId xmlns:a16="http://schemas.microsoft.com/office/drawing/2014/main" id="{E9757B79-3601-BFAB-02A2-E69347A4E0B3}"/>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E4E6EE1A-D74D-4E95-0680-90260B0E6467}"/>
              </a:ext>
            </a:extLst>
          </p:cNvPr>
          <p:cNvSpPr>
            <a:spLocks noGrp="1"/>
          </p:cNvSpPr>
          <p:nvPr>
            <p:ph type="sldNum" sz="quarter" idx="12"/>
          </p:nvPr>
        </p:nvSpPr>
        <p:spPr/>
        <p:txBody>
          <a:bodyPr/>
          <a:lstStyle/>
          <a:p>
            <a:fld id="{45FDBCAD-A2A2-4589-9491-5F404B6DDEC6}" type="slidenum">
              <a:rPr lang="fr-CA" smtClean="0"/>
              <a:t>‹#›</a:t>
            </a:fld>
            <a:endParaRPr lang="fr-CA"/>
          </a:p>
        </p:txBody>
      </p:sp>
    </p:spTree>
    <p:extLst>
      <p:ext uri="{BB962C8B-B14F-4D97-AF65-F5344CB8AC3E}">
        <p14:creationId xmlns:p14="http://schemas.microsoft.com/office/powerpoint/2010/main" val="3993524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6" Type="http://schemas.openxmlformats.org/officeDocument/2006/relationships/theme" Target="../theme/theme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45097D-5D66-F2C8-31B6-A4C8E0D02F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a:extLst>
              <a:ext uri="{FF2B5EF4-FFF2-40B4-BE49-F238E27FC236}">
                <a16:creationId xmlns:a16="http://schemas.microsoft.com/office/drawing/2014/main" id="{6DA3C37F-E4A8-F209-72AA-086EF8D059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E4A3C9F8-CF6E-8EB5-712B-0BBC40DABC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6751E-42DE-4026-A03D-905BE40CAA07}" type="datetimeFigureOut">
              <a:rPr lang="fr-CA" smtClean="0"/>
              <a:t>2023-09-15</a:t>
            </a:fld>
            <a:endParaRPr lang="fr-CA"/>
          </a:p>
        </p:txBody>
      </p:sp>
      <p:sp>
        <p:nvSpPr>
          <p:cNvPr id="5" name="Footer Placeholder 4">
            <a:extLst>
              <a:ext uri="{FF2B5EF4-FFF2-40B4-BE49-F238E27FC236}">
                <a16:creationId xmlns:a16="http://schemas.microsoft.com/office/drawing/2014/main" id="{C6909FE8-DAB5-16EE-9934-59B03175F5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a:extLst>
              <a:ext uri="{FF2B5EF4-FFF2-40B4-BE49-F238E27FC236}">
                <a16:creationId xmlns:a16="http://schemas.microsoft.com/office/drawing/2014/main" id="{4D1D1CE2-2DCF-E52B-A81C-6AC0E20D3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FDBCAD-A2A2-4589-9491-5F404B6DDEC6}" type="slidenum">
              <a:rPr lang="fr-CA" smtClean="0"/>
              <a:t>‹#›</a:t>
            </a:fld>
            <a:endParaRPr lang="fr-CA"/>
          </a:p>
        </p:txBody>
      </p:sp>
    </p:spTree>
    <p:extLst>
      <p:ext uri="{BB962C8B-B14F-4D97-AF65-F5344CB8AC3E}">
        <p14:creationId xmlns:p14="http://schemas.microsoft.com/office/powerpoint/2010/main" val="227641889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8"/>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dk1"/>
              </a:buClr>
              <a:buSzPts val="4500"/>
              <a:buFont typeface="Quattrocento Sans"/>
              <a:buNone/>
              <a:defRPr sz="45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84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72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58"/>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58"/>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58"/>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07176507"/>
      </p:ext>
    </p:extLst>
  </p:cSld>
  <p:clrMap bg1="lt1" tx1="dk1" bg2="dk2" tx2="lt2" accent1="accent1" accent2="accent2" accent3="accent3" accent4="accent4" accent5="accent5" accent6="accent6" hlink="hlink" folHlink="folHlink"/>
  <p:sldLayoutIdLst>
    <p:sldLayoutId id="214748369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dk1"/>
              </a:buClr>
              <a:buSzPts val="4500"/>
              <a:buFont typeface="Quattrocento Sans"/>
              <a:buNone/>
              <a:defRPr sz="45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84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72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63"/>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63"/>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63"/>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sTu3LwpF6XI&amp;t=481s&amp;ab_channel=BenEater" TargetMode="External"/><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7.jp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hyperlink" Target="http://upload.wikimedia.org/wikipedia/commons/1/14/Half-adder.svg"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upload.wikimedia.org/wikipedia/commons/1/14/Half-adder.svg"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hyperlink" Target="http://upload.wikimedia.org/wikipedia/commons/1/14/Half-adder.svg"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hyperlink" Target="http://upload.wikimedia.org/wikipedia/commons/1/14/Half-adder.svg"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hyperlink" Target="http://upload.wikimedia.org/wikipedia/commons/1/14/Half-adder.svg"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hyperlink" Target="http://upload.wikimedia.org/wikipedia/commons/1/14/Half-adder.svg"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
          <p:cNvSpPr txBox="1">
            <a:spLocks noGrp="1"/>
          </p:cNvSpPr>
          <p:nvPr>
            <p:ph type="ctrTitle"/>
          </p:nvPr>
        </p:nvSpPr>
        <p:spPr>
          <a:xfrm>
            <a:off x="838200" y="2061006"/>
            <a:ext cx="10515600" cy="2387600"/>
          </a:xfrm>
          <a:prstGeom prst="rect">
            <a:avLst/>
          </a:prstGeom>
          <a:noFill/>
          <a:ln>
            <a:noFill/>
          </a:ln>
        </p:spPr>
        <p:txBody>
          <a:bodyPr spcFirstLastPara="1" wrap="square" lIns="91425" tIns="45700" rIns="91425" bIns="45700" anchor="b" anchorCtr="0">
            <a:normAutofit fontScale="90000"/>
          </a:bodyPr>
          <a:lstStyle/>
          <a:p>
            <a:pPr>
              <a:buSzPct val="100000"/>
            </a:pPr>
            <a:br>
              <a:rPr lang="en-US" dirty="0"/>
            </a:br>
            <a:r>
              <a:rPr lang="en-US" dirty="0"/>
              <a:t>Technical Support (420-1N6-AB)</a:t>
            </a:r>
            <a:br>
              <a:rPr lang="en-US" dirty="0"/>
            </a:br>
            <a:r>
              <a:rPr lang="en-US" dirty="0"/>
              <a:t>Binary Electronics &amp; Logic Gates</a:t>
            </a:r>
          </a:p>
        </p:txBody>
      </p:sp>
      <p:sp>
        <p:nvSpPr>
          <p:cNvPr id="137" name="Google Shape;137;p1"/>
          <p:cNvSpPr txBox="1">
            <a:spLocks noGrp="1"/>
          </p:cNvSpPr>
          <p:nvPr>
            <p:ph type="subTitle" idx="1"/>
          </p:nvPr>
        </p:nvSpPr>
        <p:spPr>
          <a:xfrm>
            <a:off x="838202" y="5110609"/>
            <a:ext cx="11074877" cy="1376455"/>
          </a:xfrm>
          <a:prstGeom prst="rect">
            <a:avLst/>
          </a:prstGeom>
          <a:noFill/>
          <a:ln>
            <a:noFill/>
          </a:ln>
        </p:spPr>
        <p:txBody>
          <a:bodyPr spcFirstLastPara="1" wrap="square" lIns="91425" tIns="45700" rIns="91425" bIns="45700" anchor="t" anchorCtr="0">
            <a:normAutofit/>
          </a:bodyPr>
          <a:lstStyle/>
          <a:p>
            <a:pPr marL="0" lvl="0" indent="0" algn="r" rtl="0">
              <a:lnSpc>
                <a:spcPct val="150000"/>
              </a:lnSpc>
              <a:spcBef>
                <a:spcPts val="0"/>
              </a:spcBef>
              <a:spcAft>
                <a:spcPts val="0"/>
              </a:spcAft>
              <a:buClr>
                <a:schemeClr val="lt1"/>
              </a:buClr>
              <a:buSzPts val="2800"/>
              <a:buNone/>
            </a:pPr>
            <a:r>
              <a:rPr lang="en-US"/>
              <a:t>Fall 2023</a:t>
            </a:r>
            <a:endParaRPr/>
          </a:p>
        </p:txBody>
      </p:sp>
    </p:spTree>
    <p:extLst>
      <p:ext uri="{BB962C8B-B14F-4D97-AF65-F5344CB8AC3E}">
        <p14:creationId xmlns:p14="http://schemas.microsoft.com/office/powerpoint/2010/main" val="4188403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14"/>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US" dirty="0"/>
              <a:t>Logic Gates</a:t>
            </a:r>
            <a:endParaRPr dirty="0"/>
          </a:p>
        </p:txBody>
      </p:sp>
      <p:sp>
        <p:nvSpPr>
          <p:cNvPr id="450" name="Google Shape;450;p14"/>
          <p:cNvSpPr txBox="1">
            <a:spLocks noGrp="1"/>
          </p:cNvSpPr>
          <p:nvPr>
            <p:ph type="body" idx="1"/>
          </p:nvPr>
        </p:nvSpPr>
        <p:spPr>
          <a:xfrm>
            <a:off x="609600" y="1825624"/>
            <a:ext cx="10744199" cy="4793289"/>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rgbClr val="7F7F7F"/>
              </a:buClr>
              <a:buSzPts val="2400"/>
              <a:buChar char="•"/>
            </a:pPr>
            <a:r>
              <a:rPr lang="en-US" sz="2400" dirty="0"/>
              <a:t>A </a:t>
            </a:r>
            <a:r>
              <a:rPr lang="en-US" sz="2400" dirty="0">
                <a:solidFill>
                  <a:srgbClr val="0055A4"/>
                </a:solidFill>
              </a:rPr>
              <a:t>logic gate</a:t>
            </a:r>
            <a:r>
              <a:rPr lang="en-US" sz="2400" b="1" dirty="0">
                <a:solidFill>
                  <a:srgbClr val="FF0000"/>
                </a:solidFill>
              </a:rPr>
              <a:t> </a:t>
            </a:r>
            <a:r>
              <a:rPr lang="en-US" sz="2400" dirty="0"/>
              <a:t>is an electronic circuit/device which makes the logical decisions based on these operations.</a:t>
            </a:r>
            <a:endParaRPr dirty="0"/>
          </a:p>
          <a:p>
            <a:pPr marL="228600" lvl="0" indent="-228600" algn="l" rtl="0">
              <a:lnSpc>
                <a:spcPct val="120000"/>
              </a:lnSpc>
              <a:spcBef>
                <a:spcPts val="720"/>
              </a:spcBef>
              <a:spcAft>
                <a:spcPts val="0"/>
              </a:spcAft>
              <a:buClr>
                <a:srgbClr val="0055A4"/>
              </a:buClr>
              <a:buSzPts val="2400"/>
              <a:buChar char="•"/>
            </a:pPr>
            <a:r>
              <a:rPr lang="en-US" sz="2400" dirty="0">
                <a:solidFill>
                  <a:srgbClr val="0055A4"/>
                </a:solidFill>
              </a:rPr>
              <a:t>Logic gates</a:t>
            </a:r>
            <a:r>
              <a:rPr lang="en-US" sz="2400" b="1" dirty="0">
                <a:solidFill>
                  <a:srgbClr val="FF0000"/>
                </a:solidFill>
              </a:rPr>
              <a:t> </a:t>
            </a:r>
            <a:r>
              <a:rPr lang="en-US" sz="2400" dirty="0"/>
              <a:t>have: </a:t>
            </a:r>
            <a:endParaRPr dirty="0"/>
          </a:p>
          <a:p>
            <a:pPr marL="685800" lvl="1" indent="-228600" algn="l" rtl="0">
              <a:lnSpc>
                <a:spcPct val="120000"/>
              </a:lnSpc>
              <a:spcBef>
                <a:spcPts val="600"/>
              </a:spcBef>
              <a:spcAft>
                <a:spcPts val="0"/>
              </a:spcAft>
              <a:buClr>
                <a:srgbClr val="7F7F7F"/>
              </a:buClr>
              <a:buSzPts val="2000"/>
              <a:buChar char="•"/>
            </a:pPr>
            <a:r>
              <a:rPr lang="en-US" sz="2000" dirty="0">
                <a:latin typeface="Arial" panose="020B0604020202020204" pitchFamily="34" charset="0"/>
                <a:cs typeface="Arial" panose="020B0604020202020204" pitchFamily="34" charset="0"/>
              </a:rPr>
              <a:t>One or more inputs </a:t>
            </a:r>
            <a:endParaRPr dirty="0">
              <a:latin typeface="Arial" panose="020B0604020202020204" pitchFamily="34" charset="0"/>
              <a:cs typeface="Arial" panose="020B0604020202020204" pitchFamily="34" charset="0"/>
            </a:endParaRPr>
          </a:p>
          <a:p>
            <a:pPr marL="685800" lvl="1" indent="-228600" algn="l" rtl="0">
              <a:lnSpc>
                <a:spcPct val="120000"/>
              </a:lnSpc>
              <a:spcBef>
                <a:spcPts val="600"/>
              </a:spcBef>
              <a:spcAft>
                <a:spcPts val="0"/>
              </a:spcAft>
              <a:buClr>
                <a:srgbClr val="7F7F7F"/>
              </a:buClr>
              <a:buSzPts val="2000"/>
              <a:buChar char="•"/>
            </a:pPr>
            <a:r>
              <a:rPr lang="en-US" sz="2000" dirty="0">
                <a:latin typeface="Arial" panose="020B0604020202020204" pitchFamily="34" charset="0"/>
                <a:cs typeface="Arial" panose="020B0604020202020204" pitchFamily="34" charset="0"/>
              </a:rPr>
              <a:t>Only one output </a:t>
            </a:r>
            <a:endParaRPr dirty="0">
              <a:latin typeface="Arial" panose="020B0604020202020204" pitchFamily="34" charset="0"/>
              <a:cs typeface="Arial" panose="020B0604020202020204" pitchFamily="34" charset="0"/>
            </a:endParaRPr>
          </a:p>
          <a:p>
            <a:pPr marL="685800" lvl="1" indent="-228600" algn="l" rtl="0">
              <a:lnSpc>
                <a:spcPct val="120000"/>
              </a:lnSpc>
              <a:spcBef>
                <a:spcPts val="600"/>
              </a:spcBef>
              <a:spcAft>
                <a:spcPts val="0"/>
              </a:spcAft>
              <a:buClr>
                <a:srgbClr val="7F7F7F"/>
              </a:buClr>
              <a:buSzPts val="2000"/>
              <a:buChar char="•"/>
            </a:pPr>
            <a:r>
              <a:rPr lang="en-US" sz="2000" dirty="0">
                <a:latin typeface="Arial" panose="020B0604020202020204" pitchFamily="34" charset="0"/>
                <a:cs typeface="Arial" panose="020B0604020202020204" pitchFamily="34" charset="0"/>
              </a:rPr>
              <a:t>Computes a Boolean operation.</a:t>
            </a:r>
            <a:endParaRPr dirty="0">
              <a:latin typeface="Arial" panose="020B0604020202020204" pitchFamily="34" charset="0"/>
              <a:cs typeface="Arial" panose="020B0604020202020204" pitchFamily="34" charset="0"/>
            </a:endParaRPr>
          </a:p>
          <a:p>
            <a:pPr marL="228600" lvl="0" indent="-76200" algn="l" rtl="0">
              <a:lnSpc>
                <a:spcPct val="120000"/>
              </a:lnSpc>
              <a:spcBef>
                <a:spcPts val="720"/>
              </a:spcBef>
              <a:spcAft>
                <a:spcPts val="0"/>
              </a:spcAft>
              <a:buClr>
                <a:srgbClr val="7F7F7F"/>
              </a:buClr>
              <a:buSzPts val="2400"/>
              <a:buNone/>
            </a:pPr>
            <a:endParaRPr sz="2400" dirty="0"/>
          </a:p>
          <a:p>
            <a:pPr marL="228600" lvl="0" indent="-228600" algn="l" rtl="0">
              <a:lnSpc>
                <a:spcPct val="120000"/>
              </a:lnSpc>
              <a:spcBef>
                <a:spcPts val="720"/>
              </a:spcBef>
              <a:spcAft>
                <a:spcPts val="0"/>
              </a:spcAft>
              <a:buClr>
                <a:srgbClr val="7F7F7F"/>
              </a:buClr>
              <a:buSzPts val="2400"/>
              <a:buChar char="•"/>
            </a:pPr>
            <a:r>
              <a:rPr lang="en-US" sz="2400" dirty="0"/>
              <a:t>The output is active only for certain input combinations. </a:t>
            </a:r>
            <a:endParaRPr dirty="0"/>
          </a:p>
          <a:p>
            <a:pPr marL="228600" lvl="0" indent="-228600" algn="l" rtl="0">
              <a:lnSpc>
                <a:spcPct val="120000"/>
              </a:lnSpc>
              <a:spcBef>
                <a:spcPts val="720"/>
              </a:spcBef>
              <a:spcAft>
                <a:spcPts val="0"/>
              </a:spcAft>
              <a:buClr>
                <a:srgbClr val="7F7F7F"/>
              </a:buClr>
              <a:buSzPts val="2400"/>
              <a:buChar char="•"/>
            </a:pPr>
            <a:r>
              <a:rPr lang="en-US" sz="2400" dirty="0"/>
              <a:t>Logic gates are the building blocks of any digital circuit.</a:t>
            </a:r>
            <a:endParaRPr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56E2-CFA4-CB96-5AB1-973A8276F7A8}"/>
              </a:ext>
            </a:extLst>
          </p:cNvPr>
          <p:cNvSpPr>
            <a:spLocks noGrp="1"/>
          </p:cNvSpPr>
          <p:nvPr>
            <p:ph type="title"/>
          </p:nvPr>
        </p:nvSpPr>
        <p:spPr/>
        <p:txBody>
          <a:bodyPr/>
          <a:lstStyle/>
          <a:p>
            <a:r>
              <a:rPr lang="en-US" dirty="0"/>
              <a:t>Logic Gate &amp; Truth Tables</a:t>
            </a:r>
            <a:endParaRPr lang="fr-CA" dirty="0"/>
          </a:p>
        </p:txBody>
      </p:sp>
      <p:sp>
        <p:nvSpPr>
          <p:cNvPr id="3" name="Text Placeholder 2">
            <a:extLst>
              <a:ext uri="{FF2B5EF4-FFF2-40B4-BE49-F238E27FC236}">
                <a16:creationId xmlns:a16="http://schemas.microsoft.com/office/drawing/2014/main" id="{AF2C72A0-C2DC-4BEE-06F7-BC4913C637F4}"/>
              </a:ext>
            </a:extLst>
          </p:cNvPr>
          <p:cNvSpPr>
            <a:spLocks noGrp="1"/>
          </p:cNvSpPr>
          <p:nvPr>
            <p:ph type="body" idx="1"/>
          </p:nvPr>
        </p:nvSpPr>
        <p:spPr/>
        <p:txBody>
          <a:bodyPr/>
          <a:lstStyle/>
          <a:p>
            <a:endParaRPr lang="fr-CA" dirty="0"/>
          </a:p>
        </p:txBody>
      </p:sp>
      <p:pic>
        <p:nvPicPr>
          <p:cNvPr id="4" name="Google Shape;456;p15" descr="fig_01_02">
            <a:extLst>
              <a:ext uri="{FF2B5EF4-FFF2-40B4-BE49-F238E27FC236}">
                <a16:creationId xmlns:a16="http://schemas.microsoft.com/office/drawing/2014/main" id="{6BFB55EC-8B2C-B94F-CFF2-76AC765A456F}"/>
              </a:ext>
            </a:extLst>
          </p:cNvPr>
          <p:cNvPicPr preferRelativeResize="0">
            <a:picLocks/>
          </p:cNvPicPr>
          <p:nvPr/>
        </p:nvPicPr>
        <p:blipFill rotWithShape="1">
          <a:blip r:embed="rId2">
            <a:alphaModFix/>
          </a:blip>
          <a:srcRect/>
          <a:stretch/>
        </p:blipFill>
        <p:spPr>
          <a:xfrm>
            <a:off x="838201" y="1599122"/>
            <a:ext cx="4826466" cy="5005046"/>
          </a:xfrm>
          <a:prstGeom prst="rect">
            <a:avLst/>
          </a:prstGeom>
          <a:noFill/>
          <a:ln>
            <a:noFill/>
          </a:ln>
        </p:spPr>
      </p:pic>
      <p:sp>
        <p:nvSpPr>
          <p:cNvPr id="5" name="Google Shape;457;p15">
            <a:extLst>
              <a:ext uri="{FF2B5EF4-FFF2-40B4-BE49-F238E27FC236}">
                <a16:creationId xmlns:a16="http://schemas.microsoft.com/office/drawing/2014/main" id="{C98F3FEF-E6D2-4D57-BB68-A332666456B2}"/>
              </a:ext>
            </a:extLst>
          </p:cNvPr>
          <p:cNvSpPr txBox="1">
            <a:spLocks/>
          </p:cNvSpPr>
          <p:nvPr/>
        </p:nvSpPr>
        <p:spPr>
          <a:xfrm>
            <a:off x="5949744" y="1825625"/>
            <a:ext cx="5347282" cy="4351338"/>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rgbClr val="7F7F7F"/>
              </a:buClr>
              <a:buSzPts val="2400"/>
              <a:buFont typeface="Arial" panose="020B0604020202020204" pitchFamily="34" charset="0"/>
              <a:buNone/>
            </a:pPr>
            <a:endParaRPr lang="en-US" sz="2400" dirty="0"/>
          </a:p>
          <a:p>
            <a:pPr marL="0" indent="0">
              <a:spcBef>
                <a:spcPts val="720"/>
              </a:spcBef>
              <a:buClr>
                <a:srgbClr val="7F7F7F"/>
              </a:buClr>
              <a:buSzPts val="2400"/>
              <a:buFont typeface="Arial" panose="020B0604020202020204" pitchFamily="34" charset="0"/>
              <a:buNone/>
            </a:pPr>
            <a:endParaRPr lang="en-US" sz="2400" dirty="0"/>
          </a:p>
          <a:p>
            <a:pPr marL="0" indent="0">
              <a:spcBef>
                <a:spcPts val="720"/>
              </a:spcBef>
              <a:buClr>
                <a:srgbClr val="7F7F7F"/>
              </a:buClr>
              <a:buSzPts val="2400"/>
              <a:buFont typeface="Arial" panose="020B0604020202020204" pitchFamily="34" charset="0"/>
              <a:buNone/>
            </a:pPr>
            <a:r>
              <a:rPr lang="en-US" sz="2400" dirty="0"/>
              <a:t>Using </a:t>
            </a:r>
            <a:r>
              <a:rPr lang="en-US" sz="2400" dirty="0">
                <a:solidFill>
                  <a:srgbClr val="0055A4"/>
                </a:solidFill>
              </a:rPr>
              <a:t>Truth Tables</a:t>
            </a:r>
            <a:r>
              <a:rPr lang="en-US" sz="2400" dirty="0"/>
              <a:t> we can use different sets of logic operations to store, add, subtract, and perform more complicated operations with bits.</a:t>
            </a:r>
            <a:endParaRPr lang="en-US" dirty="0"/>
          </a:p>
          <a:p>
            <a:pPr indent="-88900">
              <a:spcBef>
                <a:spcPts val="660"/>
              </a:spcBef>
              <a:buClr>
                <a:srgbClr val="7F7F7F"/>
              </a:buClr>
              <a:buSzPts val="2200"/>
              <a:buFont typeface="Arial" panose="020B0604020202020204" pitchFamily="34" charset="0"/>
              <a:buNone/>
            </a:pPr>
            <a:endParaRPr lang="en-US" dirty="0"/>
          </a:p>
        </p:txBody>
      </p:sp>
    </p:spTree>
    <p:extLst>
      <p:ext uri="{BB962C8B-B14F-4D97-AF65-F5344CB8AC3E}">
        <p14:creationId xmlns:p14="http://schemas.microsoft.com/office/powerpoint/2010/main" val="2160215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16"/>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US" dirty="0"/>
              <a:t>Boolean Operations: AND</a:t>
            </a:r>
            <a:endParaRPr dirty="0"/>
          </a:p>
        </p:txBody>
      </p:sp>
      <p:sp>
        <p:nvSpPr>
          <p:cNvPr id="463" name="Google Shape;463;p16"/>
          <p:cNvSpPr txBox="1">
            <a:spLocks noGrp="1"/>
          </p:cNvSpPr>
          <p:nvPr>
            <p:ph type="body" idx="1"/>
          </p:nvPr>
        </p:nvSpPr>
        <p:spPr>
          <a:xfrm>
            <a:off x="838200" y="4186105"/>
            <a:ext cx="10515600" cy="1990857"/>
          </a:xfrm>
          <a:prstGeom prst="rect">
            <a:avLst/>
          </a:prstGeom>
          <a:noFill/>
          <a:ln>
            <a:noFill/>
          </a:ln>
        </p:spPr>
        <p:txBody>
          <a:bodyPr spcFirstLastPara="1" wrap="square" lIns="91425" tIns="45700" rIns="91425" bIns="45700" anchor="t" anchorCtr="0">
            <a:normAutofit/>
          </a:bodyPr>
          <a:lstStyle/>
          <a:p>
            <a:pPr marL="228600" lvl="0" indent="-228600" algn="l" rtl="0">
              <a:lnSpc>
                <a:spcPct val="115000"/>
              </a:lnSpc>
              <a:spcBef>
                <a:spcPts val="0"/>
              </a:spcBef>
              <a:spcAft>
                <a:spcPts val="0"/>
              </a:spcAft>
              <a:buClr>
                <a:srgbClr val="0055A4"/>
              </a:buClr>
              <a:buSzPts val="2000"/>
              <a:buChar char="•"/>
            </a:pPr>
            <a:r>
              <a:rPr lang="en-US" sz="2000" b="1" u="sng" dirty="0">
                <a:solidFill>
                  <a:srgbClr val="0055A4"/>
                </a:solidFill>
              </a:rPr>
              <a:t>AND</a:t>
            </a:r>
            <a:r>
              <a:rPr lang="en-US" sz="2000" b="1" dirty="0">
                <a:solidFill>
                  <a:srgbClr val="0055A4"/>
                </a:solidFill>
              </a:rPr>
              <a:t> Operation</a:t>
            </a:r>
            <a:endParaRPr dirty="0"/>
          </a:p>
          <a:p>
            <a:pPr marL="685800" lvl="1" indent="-228600" algn="l" rtl="0">
              <a:lnSpc>
                <a:spcPct val="115000"/>
              </a:lnSpc>
              <a:spcBef>
                <a:spcPts val="600"/>
              </a:spcBef>
              <a:spcAft>
                <a:spcPts val="0"/>
              </a:spcAft>
              <a:buClr>
                <a:srgbClr val="7F7F7F"/>
              </a:buClr>
              <a:buSzPts val="2000"/>
              <a:buChar char="•"/>
            </a:pPr>
            <a:r>
              <a:rPr lang="en-US" sz="2000" u="sng" dirty="0">
                <a:latin typeface="Arial" panose="020B0604020202020204" pitchFamily="34" charset="0"/>
                <a:cs typeface="Arial" panose="020B0604020202020204" pitchFamily="34" charset="0"/>
              </a:rPr>
              <a:t>Both input values must be TRUE for output to be TRUE</a:t>
            </a:r>
            <a:endParaRPr dirty="0">
              <a:latin typeface="Arial" panose="020B0604020202020204" pitchFamily="34" charset="0"/>
              <a:cs typeface="Arial" panose="020B0604020202020204" pitchFamily="34" charset="0"/>
            </a:endParaRPr>
          </a:p>
          <a:p>
            <a:pPr marL="685800" lvl="1" indent="-228600" algn="l" rtl="0">
              <a:lnSpc>
                <a:spcPct val="115000"/>
              </a:lnSpc>
              <a:spcBef>
                <a:spcPts val="600"/>
              </a:spcBef>
              <a:spcAft>
                <a:spcPts val="0"/>
              </a:spcAft>
              <a:buClr>
                <a:srgbClr val="7F7F7F"/>
              </a:buClr>
              <a:buSzPts val="2000"/>
              <a:buChar char="•"/>
            </a:pPr>
            <a:r>
              <a:rPr lang="en-US" sz="2000" i="1" dirty="0">
                <a:latin typeface="Arial" panose="020B0604020202020204" pitchFamily="34" charset="0"/>
                <a:cs typeface="Arial" panose="020B0604020202020204" pitchFamily="34" charset="0"/>
              </a:rPr>
              <a:t>Shrek is an ogre </a:t>
            </a:r>
            <a:r>
              <a:rPr lang="en-US" sz="2000" i="1" dirty="0">
                <a:solidFill>
                  <a:srgbClr val="0055A4"/>
                </a:solidFill>
                <a:latin typeface="Arial" panose="020B0604020202020204" pitchFamily="34" charset="0"/>
                <a:cs typeface="Arial" panose="020B0604020202020204" pitchFamily="34" charset="0"/>
              </a:rPr>
              <a:t>AND</a:t>
            </a:r>
            <a:r>
              <a:rPr lang="en-US" sz="2000" i="1" dirty="0">
                <a:latin typeface="Arial" panose="020B0604020202020204" pitchFamily="34" charset="0"/>
                <a:cs typeface="Arial" panose="020B0604020202020204" pitchFamily="34" charset="0"/>
              </a:rPr>
              <a:t> Fiona is a princess </a:t>
            </a:r>
            <a:endParaRPr sz="2000" i="1" dirty="0">
              <a:latin typeface="Arial" panose="020B0604020202020204" pitchFamily="34" charset="0"/>
              <a:cs typeface="Arial" panose="020B0604020202020204" pitchFamily="34" charset="0"/>
            </a:endParaRPr>
          </a:p>
          <a:p>
            <a:pPr marL="685800" lvl="1" indent="-228600" algn="l" rtl="0">
              <a:lnSpc>
                <a:spcPct val="115000"/>
              </a:lnSpc>
              <a:spcBef>
                <a:spcPts val="600"/>
              </a:spcBef>
              <a:spcAft>
                <a:spcPts val="0"/>
              </a:spcAft>
              <a:buSzPts val="2000"/>
              <a:buChar char="•"/>
            </a:pPr>
            <a:r>
              <a:rPr lang="en-US" sz="2000" dirty="0">
                <a:latin typeface="Arial" panose="020B0604020202020204" pitchFamily="34" charset="0"/>
                <a:cs typeface="Arial" panose="020B0604020202020204" pitchFamily="34" charset="0"/>
              </a:rPr>
              <a:t>Both inputs are TRUE, so the output is TRUE</a:t>
            </a:r>
            <a:endParaRPr dirty="0">
              <a:latin typeface="Arial" panose="020B0604020202020204" pitchFamily="34" charset="0"/>
              <a:cs typeface="Arial" panose="020B0604020202020204" pitchFamily="34" charset="0"/>
            </a:endParaRPr>
          </a:p>
        </p:txBody>
      </p:sp>
      <p:pic>
        <p:nvPicPr>
          <p:cNvPr id="464" name="Google Shape;464;p16" descr="Image result for shrek"/>
          <p:cNvPicPr preferRelativeResize="0"/>
          <p:nvPr/>
        </p:nvPicPr>
        <p:blipFill rotWithShape="1">
          <a:blip r:embed="rId3">
            <a:alphaModFix/>
          </a:blip>
          <a:srcRect/>
          <a:stretch/>
        </p:blipFill>
        <p:spPr>
          <a:xfrm>
            <a:off x="1512379" y="1804855"/>
            <a:ext cx="2857500" cy="1905000"/>
          </a:xfrm>
          <a:prstGeom prst="rect">
            <a:avLst/>
          </a:prstGeom>
          <a:noFill/>
          <a:ln>
            <a:noFill/>
          </a:ln>
        </p:spPr>
      </p:pic>
      <p:pic>
        <p:nvPicPr>
          <p:cNvPr id="465" name="Google Shape;465;p16" descr="Image result for princess fiona"/>
          <p:cNvPicPr preferRelativeResize="0"/>
          <p:nvPr/>
        </p:nvPicPr>
        <p:blipFill rotWithShape="1">
          <a:blip r:embed="rId4">
            <a:alphaModFix/>
          </a:blip>
          <a:srcRect t="1" b="54780"/>
          <a:stretch/>
        </p:blipFill>
        <p:spPr>
          <a:xfrm>
            <a:off x="6709269" y="1632348"/>
            <a:ext cx="2736733" cy="2250013"/>
          </a:xfrm>
          <a:prstGeom prst="rect">
            <a:avLst/>
          </a:prstGeom>
          <a:noFill/>
          <a:ln>
            <a:noFill/>
          </a:ln>
        </p:spPr>
      </p:pic>
      <p:sp>
        <p:nvSpPr>
          <p:cNvPr id="466" name="Google Shape;466;p16"/>
          <p:cNvSpPr txBox="1"/>
          <p:nvPr/>
        </p:nvSpPr>
        <p:spPr>
          <a:xfrm>
            <a:off x="4119003" y="2114025"/>
            <a:ext cx="1115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dirty="0">
                <a:solidFill>
                  <a:srgbClr val="7F7F7F"/>
                </a:solidFill>
                <a:latin typeface="Arial" panose="020B0604020202020204" pitchFamily="34" charset="0"/>
                <a:ea typeface="Quattrocento Sans"/>
                <a:cs typeface="Arial" panose="020B0604020202020204" pitchFamily="34" charset="0"/>
                <a:sym typeface="Quattrocento Sans"/>
              </a:rPr>
              <a:t>TRUE</a:t>
            </a:r>
            <a:endParaRPr dirty="0"/>
          </a:p>
        </p:txBody>
      </p:sp>
      <p:sp>
        <p:nvSpPr>
          <p:cNvPr id="467" name="Google Shape;467;p16"/>
          <p:cNvSpPr txBox="1"/>
          <p:nvPr/>
        </p:nvSpPr>
        <p:spPr>
          <a:xfrm>
            <a:off x="6411002" y="2114025"/>
            <a:ext cx="985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7F7F7F"/>
                </a:solidFill>
                <a:latin typeface="Arial" panose="020B0604020202020204" pitchFamily="34" charset="0"/>
                <a:ea typeface="Quattrocento Sans"/>
                <a:cs typeface="Arial" panose="020B0604020202020204" pitchFamily="34" charset="0"/>
                <a:sym typeface="Quattrocento Sans"/>
              </a:rPr>
              <a:t>TRUE</a:t>
            </a:r>
            <a:endParaRPr dirty="0"/>
          </a:p>
        </p:txBody>
      </p:sp>
      <p:sp>
        <p:nvSpPr>
          <p:cNvPr id="468" name="Google Shape;468;p16"/>
          <p:cNvSpPr txBox="1"/>
          <p:nvPr/>
        </p:nvSpPr>
        <p:spPr>
          <a:xfrm>
            <a:off x="5430263" y="2483358"/>
            <a:ext cx="6992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7F7F7F"/>
                </a:solidFill>
                <a:latin typeface="Arial" panose="020B0604020202020204" pitchFamily="34" charset="0"/>
                <a:ea typeface="Quattrocento Sans"/>
                <a:cs typeface="Arial" panose="020B0604020202020204" pitchFamily="34" charset="0"/>
                <a:sym typeface="Quattrocento Sans"/>
              </a:rPr>
              <a:t>AND</a:t>
            </a:r>
            <a:endParaRPr dirty="0"/>
          </a:p>
        </p:txBody>
      </p:sp>
      <p:sp>
        <p:nvSpPr>
          <p:cNvPr id="469" name="Google Shape;469;p16"/>
          <p:cNvSpPr txBox="1"/>
          <p:nvPr/>
        </p:nvSpPr>
        <p:spPr>
          <a:xfrm>
            <a:off x="9632343" y="2668024"/>
            <a:ext cx="1124147"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7F7F7F"/>
                </a:solidFill>
                <a:latin typeface="Arial" panose="020B0604020202020204" pitchFamily="34" charset="0"/>
                <a:ea typeface="Quattrocento Sans"/>
                <a:cs typeface="Arial" panose="020B0604020202020204" pitchFamily="34" charset="0"/>
                <a:sym typeface="Quattrocento Sans"/>
              </a:rPr>
              <a:t>=TRUE</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7"/>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US" dirty="0"/>
              <a:t>Boolean Operations: AND Gate</a:t>
            </a:r>
            <a:endParaRPr dirty="0"/>
          </a:p>
        </p:txBody>
      </p:sp>
      <p:sp>
        <p:nvSpPr>
          <p:cNvPr id="475" name="Google Shape;475;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rgbClr val="0055A4"/>
              </a:buClr>
              <a:buSzPts val="2200"/>
              <a:buNone/>
            </a:pPr>
            <a:r>
              <a:rPr lang="en-US" b="1" dirty="0">
                <a:solidFill>
                  <a:srgbClr val="0055A4"/>
                </a:solidFill>
              </a:rPr>
              <a:t>Truth Table</a:t>
            </a:r>
            <a:endParaRPr dirty="0"/>
          </a:p>
          <a:p>
            <a:pPr marL="0" lvl="0" indent="0" algn="l" rtl="0">
              <a:lnSpc>
                <a:spcPct val="90000"/>
              </a:lnSpc>
              <a:spcBef>
                <a:spcPts val="660"/>
              </a:spcBef>
              <a:spcAft>
                <a:spcPts val="0"/>
              </a:spcAft>
              <a:buClr>
                <a:srgbClr val="7F7F7F"/>
              </a:buClr>
              <a:buSzPts val="2200"/>
              <a:buNone/>
            </a:pPr>
            <a:r>
              <a:rPr lang="en-US" u="sng" dirty="0"/>
              <a:t>Inputs</a:t>
            </a:r>
            <a:r>
              <a:rPr lang="en-US" dirty="0"/>
              <a:t>	    </a:t>
            </a:r>
            <a:r>
              <a:rPr lang="en-US" u="sng" dirty="0"/>
              <a:t>Outputs</a:t>
            </a:r>
            <a:endParaRPr dirty="0"/>
          </a:p>
          <a:p>
            <a:pPr marL="0" lvl="0" indent="0" algn="l" rtl="0">
              <a:lnSpc>
                <a:spcPct val="90000"/>
              </a:lnSpc>
              <a:spcBef>
                <a:spcPts val="660"/>
              </a:spcBef>
              <a:spcAft>
                <a:spcPts val="0"/>
              </a:spcAft>
              <a:buClr>
                <a:srgbClr val="7F7F7F"/>
              </a:buClr>
              <a:buSzPts val="2200"/>
              <a:buNone/>
            </a:pPr>
            <a:r>
              <a:rPr lang="en-US" dirty="0"/>
              <a:t> 0    0	         </a:t>
            </a:r>
            <a:r>
              <a:rPr lang="en-US" dirty="0">
                <a:solidFill>
                  <a:srgbClr val="0055A4"/>
                </a:solidFill>
              </a:rPr>
              <a:t>0</a:t>
            </a:r>
            <a:r>
              <a:rPr lang="en-US" dirty="0"/>
              <a:t>	</a:t>
            </a:r>
            <a:endParaRPr dirty="0"/>
          </a:p>
          <a:p>
            <a:pPr marL="0" lvl="0" indent="0" algn="l" rtl="0">
              <a:lnSpc>
                <a:spcPct val="90000"/>
              </a:lnSpc>
              <a:spcBef>
                <a:spcPts val="660"/>
              </a:spcBef>
              <a:spcAft>
                <a:spcPts val="0"/>
              </a:spcAft>
              <a:buClr>
                <a:srgbClr val="7F7F7F"/>
              </a:buClr>
              <a:buSzPts val="2200"/>
              <a:buNone/>
            </a:pPr>
            <a:r>
              <a:rPr lang="en-US" dirty="0"/>
              <a:t> 0    1	         </a:t>
            </a:r>
            <a:r>
              <a:rPr lang="en-US" dirty="0">
                <a:solidFill>
                  <a:srgbClr val="0055A4"/>
                </a:solidFill>
              </a:rPr>
              <a:t>0		</a:t>
            </a:r>
            <a:r>
              <a:rPr lang="en-US" dirty="0"/>
              <a:t> 0 = FALSE</a:t>
            </a:r>
            <a:endParaRPr dirty="0">
              <a:solidFill>
                <a:srgbClr val="0055A4"/>
              </a:solidFill>
            </a:endParaRPr>
          </a:p>
          <a:p>
            <a:pPr marL="0" lvl="0" indent="0" algn="l" rtl="0">
              <a:lnSpc>
                <a:spcPct val="90000"/>
              </a:lnSpc>
              <a:spcBef>
                <a:spcPts val="660"/>
              </a:spcBef>
              <a:spcAft>
                <a:spcPts val="0"/>
              </a:spcAft>
              <a:buClr>
                <a:srgbClr val="7F7F7F"/>
              </a:buClr>
              <a:buSzPts val="2200"/>
              <a:buNone/>
            </a:pPr>
            <a:r>
              <a:rPr lang="en-US" dirty="0"/>
              <a:t> 1    0	         </a:t>
            </a:r>
            <a:r>
              <a:rPr lang="en-US" dirty="0">
                <a:solidFill>
                  <a:srgbClr val="0055A4"/>
                </a:solidFill>
              </a:rPr>
              <a:t>0		</a:t>
            </a:r>
            <a:r>
              <a:rPr lang="en-US" dirty="0"/>
              <a:t> 1 = TRUE</a:t>
            </a:r>
            <a:endParaRPr dirty="0">
              <a:solidFill>
                <a:srgbClr val="0055A4"/>
              </a:solidFill>
            </a:endParaRPr>
          </a:p>
          <a:p>
            <a:pPr marL="0" lvl="0" indent="0" algn="l" rtl="0">
              <a:lnSpc>
                <a:spcPct val="90000"/>
              </a:lnSpc>
              <a:spcBef>
                <a:spcPts val="660"/>
              </a:spcBef>
              <a:spcAft>
                <a:spcPts val="0"/>
              </a:spcAft>
              <a:buClr>
                <a:srgbClr val="7F7F7F"/>
              </a:buClr>
              <a:buSzPts val="2200"/>
              <a:buNone/>
            </a:pPr>
            <a:r>
              <a:rPr lang="en-US" dirty="0"/>
              <a:t> 1    1	         </a:t>
            </a:r>
            <a:r>
              <a:rPr lang="en-US" dirty="0">
                <a:solidFill>
                  <a:srgbClr val="0055A4"/>
                </a:solidFill>
              </a:rPr>
              <a:t>1</a:t>
            </a:r>
            <a:endParaRPr dirty="0"/>
          </a:p>
          <a:p>
            <a:pPr marL="228600" lvl="0" indent="-88900" algn="l" rtl="0">
              <a:lnSpc>
                <a:spcPct val="90000"/>
              </a:lnSpc>
              <a:spcBef>
                <a:spcPts val="660"/>
              </a:spcBef>
              <a:spcAft>
                <a:spcPts val="0"/>
              </a:spcAft>
              <a:buClr>
                <a:srgbClr val="7F7F7F"/>
              </a:buClr>
              <a:buSzPts val="2200"/>
              <a:buNone/>
            </a:pPr>
            <a:endParaRPr dirty="0"/>
          </a:p>
          <a:p>
            <a:pPr marL="228600" lvl="0" indent="-228600" algn="l" rtl="0">
              <a:lnSpc>
                <a:spcPct val="90000"/>
              </a:lnSpc>
              <a:spcBef>
                <a:spcPts val="660"/>
              </a:spcBef>
              <a:spcAft>
                <a:spcPts val="0"/>
              </a:spcAft>
              <a:buClr>
                <a:srgbClr val="7F7F7F"/>
              </a:buClr>
              <a:buSzPts val="2200"/>
              <a:buNone/>
            </a:pPr>
            <a:endParaRPr dirty="0"/>
          </a:p>
          <a:p>
            <a:pPr marL="228600" lvl="0" indent="-228600" algn="l" rtl="0">
              <a:lnSpc>
                <a:spcPct val="90000"/>
              </a:lnSpc>
              <a:spcBef>
                <a:spcPts val="720"/>
              </a:spcBef>
              <a:spcAft>
                <a:spcPts val="0"/>
              </a:spcAft>
              <a:buClr>
                <a:srgbClr val="0055A4"/>
              </a:buClr>
              <a:buSzPts val="2400"/>
              <a:buNone/>
            </a:pPr>
            <a:r>
              <a:rPr lang="en-US" sz="2400" dirty="0">
                <a:solidFill>
                  <a:srgbClr val="0055A4"/>
                </a:solidFill>
              </a:rPr>
              <a:t>AND Operation</a:t>
            </a:r>
            <a:endParaRPr dirty="0"/>
          </a:p>
          <a:p>
            <a:pPr marL="228600" lvl="0" indent="-228600" algn="l" rtl="0">
              <a:lnSpc>
                <a:spcPct val="90000"/>
              </a:lnSpc>
              <a:spcBef>
                <a:spcPts val="720"/>
              </a:spcBef>
              <a:spcAft>
                <a:spcPts val="0"/>
              </a:spcAft>
              <a:buClr>
                <a:srgbClr val="7F7F7F"/>
              </a:buClr>
              <a:buSzPts val="2400"/>
              <a:buChar char="•"/>
            </a:pPr>
            <a:r>
              <a:rPr lang="en-US" sz="2400" dirty="0"/>
              <a:t>Both input values must be TRUE for output to be TRUE</a:t>
            </a:r>
            <a:endParaRPr dirty="0"/>
          </a:p>
          <a:p>
            <a:pPr marL="228600" lvl="0" indent="-88900" algn="l" rtl="0">
              <a:lnSpc>
                <a:spcPct val="90000"/>
              </a:lnSpc>
              <a:spcBef>
                <a:spcPts val="660"/>
              </a:spcBef>
              <a:spcAft>
                <a:spcPts val="0"/>
              </a:spcAft>
              <a:buClr>
                <a:srgbClr val="7F7F7F"/>
              </a:buClr>
              <a:buSzPts val="2200"/>
              <a:buNone/>
            </a:pPr>
            <a:endParaRPr dirty="0"/>
          </a:p>
        </p:txBody>
      </p:sp>
      <p:grpSp>
        <p:nvGrpSpPr>
          <p:cNvPr id="476" name="Google Shape;476;p17"/>
          <p:cNvGrpSpPr/>
          <p:nvPr/>
        </p:nvGrpSpPr>
        <p:grpSpPr>
          <a:xfrm>
            <a:off x="6507061" y="1795078"/>
            <a:ext cx="4343400" cy="4648200"/>
            <a:chOff x="609600" y="1143000"/>
            <a:chExt cx="4343400" cy="4648200"/>
          </a:xfrm>
        </p:grpSpPr>
        <p:pic>
          <p:nvPicPr>
            <p:cNvPr id="477" name="Google Shape;477;p17"/>
            <p:cNvPicPr preferRelativeResize="0"/>
            <p:nvPr/>
          </p:nvPicPr>
          <p:blipFill rotWithShape="1">
            <a:blip r:embed="rId3">
              <a:alphaModFix/>
            </a:blip>
            <a:srcRect/>
            <a:stretch/>
          </p:blipFill>
          <p:spPr>
            <a:xfrm>
              <a:off x="609600" y="1219200"/>
              <a:ext cx="4343400" cy="1006475"/>
            </a:xfrm>
            <a:prstGeom prst="rect">
              <a:avLst/>
            </a:prstGeom>
            <a:noFill/>
            <a:ln>
              <a:noFill/>
            </a:ln>
          </p:spPr>
        </p:pic>
        <p:sp>
          <p:nvSpPr>
            <p:cNvPr id="478" name="Google Shape;478;p17"/>
            <p:cNvSpPr txBox="1"/>
            <p:nvPr/>
          </p:nvSpPr>
          <p:spPr>
            <a:xfrm>
              <a:off x="1752600" y="11430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0</a:t>
              </a:r>
              <a:endParaRPr/>
            </a:p>
          </p:txBody>
        </p:sp>
        <p:sp>
          <p:nvSpPr>
            <p:cNvPr id="479" name="Google Shape;479;p17"/>
            <p:cNvSpPr txBox="1"/>
            <p:nvPr/>
          </p:nvSpPr>
          <p:spPr>
            <a:xfrm>
              <a:off x="1752600" y="16764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0</a:t>
              </a:r>
              <a:endParaRPr/>
            </a:p>
          </p:txBody>
        </p:sp>
        <p:sp>
          <p:nvSpPr>
            <p:cNvPr id="480" name="Google Shape;480;p17"/>
            <p:cNvSpPr txBox="1"/>
            <p:nvPr/>
          </p:nvSpPr>
          <p:spPr>
            <a:xfrm>
              <a:off x="3276600" y="1390541"/>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D24726"/>
                  </a:solidFill>
                  <a:latin typeface="Arial"/>
                  <a:ea typeface="Arial"/>
                  <a:cs typeface="Arial"/>
                  <a:sym typeface="Arial"/>
                </a:rPr>
                <a:t>0</a:t>
              </a:r>
              <a:endParaRPr dirty="0"/>
            </a:p>
          </p:txBody>
        </p:sp>
        <p:pic>
          <p:nvPicPr>
            <p:cNvPr id="481" name="Google Shape;481;p17"/>
            <p:cNvPicPr preferRelativeResize="0"/>
            <p:nvPr/>
          </p:nvPicPr>
          <p:blipFill rotWithShape="1">
            <a:blip r:embed="rId4">
              <a:alphaModFix/>
            </a:blip>
            <a:srcRect/>
            <a:stretch/>
          </p:blipFill>
          <p:spPr>
            <a:xfrm>
              <a:off x="609600" y="2346325"/>
              <a:ext cx="4343400" cy="1006475"/>
            </a:xfrm>
            <a:prstGeom prst="rect">
              <a:avLst/>
            </a:prstGeom>
            <a:noFill/>
            <a:ln>
              <a:noFill/>
            </a:ln>
          </p:spPr>
        </p:pic>
        <p:sp>
          <p:nvSpPr>
            <p:cNvPr id="482" name="Google Shape;482;p17"/>
            <p:cNvSpPr txBox="1"/>
            <p:nvPr/>
          </p:nvSpPr>
          <p:spPr>
            <a:xfrm>
              <a:off x="1752600" y="2270125"/>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0</a:t>
              </a:r>
              <a:endParaRPr/>
            </a:p>
          </p:txBody>
        </p:sp>
        <p:sp>
          <p:nvSpPr>
            <p:cNvPr id="483" name="Google Shape;483;p17"/>
            <p:cNvSpPr txBox="1"/>
            <p:nvPr/>
          </p:nvSpPr>
          <p:spPr>
            <a:xfrm>
              <a:off x="1752600" y="2803525"/>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1</a:t>
              </a:r>
              <a:endParaRPr/>
            </a:p>
          </p:txBody>
        </p:sp>
        <p:sp>
          <p:nvSpPr>
            <p:cNvPr id="484" name="Google Shape;484;p17"/>
            <p:cNvSpPr txBox="1"/>
            <p:nvPr/>
          </p:nvSpPr>
          <p:spPr>
            <a:xfrm>
              <a:off x="3276600" y="2498725"/>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D24726"/>
                  </a:solidFill>
                  <a:latin typeface="Arial"/>
                  <a:ea typeface="Arial"/>
                  <a:cs typeface="Arial"/>
                  <a:sym typeface="Arial"/>
                </a:rPr>
                <a:t>0</a:t>
              </a:r>
              <a:endParaRPr/>
            </a:p>
          </p:txBody>
        </p:sp>
        <p:pic>
          <p:nvPicPr>
            <p:cNvPr id="485" name="Google Shape;485;p17"/>
            <p:cNvPicPr preferRelativeResize="0"/>
            <p:nvPr/>
          </p:nvPicPr>
          <p:blipFill rotWithShape="1">
            <a:blip r:embed="rId4">
              <a:alphaModFix/>
            </a:blip>
            <a:srcRect/>
            <a:stretch/>
          </p:blipFill>
          <p:spPr>
            <a:xfrm>
              <a:off x="609600" y="3581400"/>
              <a:ext cx="4343400" cy="1006475"/>
            </a:xfrm>
            <a:prstGeom prst="rect">
              <a:avLst/>
            </a:prstGeom>
            <a:noFill/>
            <a:ln>
              <a:noFill/>
            </a:ln>
          </p:spPr>
        </p:pic>
        <p:sp>
          <p:nvSpPr>
            <p:cNvPr id="486" name="Google Shape;486;p17"/>
            <p:cNvSpPr txBox="1"/>
            <p:nvPr/>
          </p:nvSpPr>
          <p:spPr>
            <a:xfrm>
              <a:off x="1752600" y="35052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1</a:t>
              </a:r>
              <a:endParaRPr/>
            </a:p>
          </p:txBody>
        </p:sp>
        <p:sp>
          <p:nvSpPr>
            <p:cNvPr id="487" name="Google Shape;487;p17"/>
            <p:cNvSpPr txBox="1"/>
            <p:nvPr/>
          </p:nvSpPr>
          <p:spPr>
            <a:xfrm>
              <a:off x="1752600" y="40386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0</a:t>
              </a:r>
              <a:endParaRPr/>
            </a:p>
          </p:txBody>
        </p:sp>
        <p:sp>
          <p:nvSpPr>
            <p:cNvPr id="488" name="Google Shape;488;p17"/>
            <p:cNvSpPr txBox="1"/>
            <p:nvPr/>
          </p:nvSpPr>
          <p:spPr>
            <a:xfrm>
              <a:off x="3276600" y="37338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D24726"/>
                  </a:solidFill>
                  <a:latin typeface="Arial"/>
                  <a:ea typeface="Arial"/>
                  <a:cs typeface="Arial"/>
                  <a:sym typeface="Arial"/>
                </a:rPr>
                <a:t>0</a:t>
              </a:r>
              <a:endParaRPr/>
            </a:p>
          </p:txBody>
        </p:sp>
        <p:pic>
          <p:nvPicPr>
            <p:cNvPr id="489" name="Google Shape;489;p17"/>
            <p:cNvPicPr preferRelativeResize="0"/>
            <p:nvPr/>
          </p:nvPicPr>
          <p:blipFill rotWithShape="1">
            <a:blip r:embed="rId4">
              <a:alphaModFix/>
            </a:blip>
            <a:srcRect/>
            <a:stretch/>
          </p:blipFill>
          <p:spPr>
            <a:xfrm>
              <a:off x="609600" y="4784725"/>
              <a:ext cx="4343400" cy="1006475"/>
            </a:xfrm>
            <a:prstGeom prst="rect">
              <a:avLst/>
            </a:prstGeom>
            <a:noFill/>
            <a:ln>
              <a:noFill/>
            </a:ln>
          </p:spPr>
        </p:pic>
        <p:sp>
          <p:nvSpPr>
            <p:cNvPr id="490" name="Google Shape;490;p17"/>
            <p:cNvSpPr txBox="1"/>
            <p:nvPr/>
          </p:nvSpPr>
          <p:spPr>
            <a:xfrm>
              <a:off x="1752600" y="4708525"/>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1</a:t>
              </a:r>
              <a:endParaRPr/>
            </a:p>
          </p:txBody>
        </p:sp>
        <p:sp>
          <p:nvSpPr>
            <p:cNvPr id="491" name="Google Shape;491;p17"/>
            <p:cNvSpPr txBox="1"/>
            <p:nvPr/>
          </p:nvSpPr>
          <p:spPr>
            <a:xfrm>
              <a:off x="1752600" y="5241925"/>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1</a:t>
              </a:r>
              <a:endParaRPr/>
            </a:p>
          </p:txBody>
        </p:sp>
        <p:sp>
          <p:nvSpPr>
            <p:cNvPr id="492" name="Google Shape;492;p17"/>
            <p:cNvSpPr txBox="1"/>
            <p:nvPr/>
          </p:nvSpPr>
          <p:spPr>
            <a:xfrm>
              <a:off x="3276600" y="4937125"/>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D24726"/>
                  </a:solidFill>
                  <a:latin typeface="Arial"/>
                  <a:ea typeface="Arial"/>
                  <a:cs typeface="Arial"/>
                  <a:sym typeface="Arial"/>
                </a:rPr>
                <a:t>1</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18"/>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US" dirty="0"/>
              <a:t>AND Gate</a:t>
            </a:r>
            <a:endParaRPr dirty="0"/>
          </a:p>
        </p:txBody>
      </p:sp>
      <p:sp>
        <p:nvSpPr>
          <p:cNvPr id="498" name="Google Shape;498;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7F7F7F"/>
              </a:buClr>
              <a:buSzPts val="2200"/>
              <a:buChar char="•"/>
            </a:pPr>
            <a:r>
              <a:rPr lang="en-US" dirty="0"/>
              <a:t>To build an AND gate: Two transistors connected together </a:t>
            </a:r>
            <a:endParaRPr dirty="0"/>
          </a:p>
          <a:p>
            <a:pPr marL="228600" lvl="0" indent="-88900" algn="l" rtl="0">
              <a:lnSpc>
                <a:spcPct val="90000"/>
              </a:lnSpc>
              <a:spcBef>
                <a:spcPts val="660"/>
              </a:spcBef>
              <a:spcAft>
                <a:spcPts val="0"/>
              </a:spcAft>
              <a:buClr>
                <a:srgbClr val="7F7F7F"/>
              </a:buClr>
              <a:buSzPts val="2200"/>
              <a:buNone/>
            </a:pPr>
            <a:endParaRPr dirty="0"/>
          </a:p>
          <a:p>
            <a:pPr marL="228600" lvl="0" indent="-228600" algn="l" rtl="0">
              <a:lnSpc>
                <a:spcPct val="90000"/>
              </a:lnSpc>
              <a:spcBef>
                <a:spcPts val="660"/>
              </a:spcBef>
              <a:spcAft>
                <a:spcPts val="0"/>
              </a:spcAft>
              <a:buClr>
                <a:srgbClr val="7F7F7F"/>
              </a:buClr>
              <a:buSzPts val="2200"/>
              <a:buChar char="•"/>
            </a:pPr>
            <a:r>
              <a:rPr lang="en-US" dirty="0"/>
              <a:t>Two inputs (transistors A and B) and one output</a:t>
            </a:r>
            <a:endParaRPr dirty="0"/>
          </a:p>
          <a:p>
            <a:pPr marL="228600" lvl="0" indent="-88900" algn="l" rtl="0">
              <a:lnSpc>
                <a:spcPct val="90000"/>
              </a:lnSpc>
              <a:spcBef>
                <a:spcPts val="660"/>
              </a:spcBef>
              <a:spcAft>
                <a:spcPts val="0"/>
              </a:spcAft>
              <a:buClr>
                <a:srgbClr val="7F7F7F"/>
              </a:buClr>
              <a:buSzPts val="2200"/>
              <a:buNone/>
            </a:pPr>
            <a:endParaRPr dirty="0"/>
          </a:p>
          <a:p>
            <a:pPr marL="228600" lvl="0" indent="-228600" algn="l" rtl="0">
              <a:lnSpc>
                <a:spcPct val="90000"/>
              </a:lnSpc>
              <a:spcBef>
                <a:spcPts val="660"/>
              </a:spcBef>
              <a:spcAft>
                <a:spcPts val="0"/>
              </a:spcAft>
              <a:buClr>
                <a:srgbClr val="7F7F7F"/>
              </a:buClr>
              <a:buSzPts val="2200"/>
              <a:buChar char="•"/>
            </a:pPr>
            <a:r>
              <a:rPr lang="en-US" dirty="0"/>
              <a:t>Transistor A: Off (False)</a:t>
            </a:r>
            <a:endParaRPr dirty="0"/>
          </a:p>
          <a:p>
            <a:pPr marL="228600" lvl="0" indent="-228600" algn="l" rtl="0">
              <a:lnSpc>
                <a:spcPct val="90000"/>
              </a:lnSpc>
              <a:spcBef>
                <a:spcPts val="660"/>
              </a:spcBef>
              <a:spcAft>
                <a:spcPts val="0"/>
              </a:spcAft>
              <a:buClr>
                <a:srgbClr val="7F7F7F"/>
              </a:buClr>
              <a:buSzPts val="2200"/>
              <a:buChar char="•"/>
            </a:pPr>
            <a:r>
              <a:rPr lang="en-US" dirty="0"/>
              <a:t>Transistor B: On (True)</a:t>
            </a:r>
            <a:endParaRPr dirty="0"/>
          </a:p>
          <a:p>
            <a:pPr marL="228600" lvl="0" indent="-228600" algn="l" rtl="0">
              <a:lnSpc>
                <a:spcPct val="90000"/>
              </a:lnSpc>
              <a:spcBef>
                <a:spcPts val="660"/>
              </a:spcBef>
              <a:spcAft>
                <a:spcPts val="0"/>
              </a:spcAft>
              <a:buClr>
                <a:srgbClr val="7F7F7F"/>
              </a:buClr>
              <a:buSzPts val="2200"/>
              <a:buChar char="•"/>
            </a:pPr>
            <a:r>
              <a:rPr lang="en-US" dirty="0"/>
              <a:t>Output: Off (False)</a:t>
            </a:r>
            <a:endParaRPr dirty="0"/>
          </a:p>
          <a:p>
            <a:pPr marL="228600" lvl="0" indent="-88900" algn="l" rtl="0">
              <a:lnSpc>
                <a:spcPct val="90000"/>
              </a:lnSpc>
              <a:spcBef>
                <a:spcPts val="660"/>
              </a:spcBef>
              <a:spcAft>
                <a:spcPts val="0"/>
              </a:spcAft>
              <a:buClr>
                <a:srgbClr val="7F7F7F"/>
              </a:buClr>
              <a:buSzPts val="2200"/>
              <a:buNone/>
            </a:pPr>
            <a:endParaRPr dirty="0"/>
          </a:p>
        </p:txBody>
      </p:sp>
      <p:pic>
        <p:nvPicPr>
          <p:cNvPr id="499" name="Google Shape;499;p18"/>
          <p:cNvPicPr preferRelativeResize="0">
            <a:picLocks noGrp="1"/>
          </p:cNvPicPr>
          <p:nvPr>
            <p:ph type="body" idx="2"/>
          </p:nvPr>
        </p:nvPicPr>
        <p:blipFill rotWithShape="1">
          <a:blip r:embed="rId3">
            <a:alphaModFix/>
          </a:blip>
          <a:srcRect/>
          <a:stretch/>
        </p:blipFill>
        <p:spPr>
          <a:xfrm>
            <a:off x="6432259" y="2623977"/>
            <a:ext cx="5181600" cy="2754634"/>
          </a:xfrm>
          <a:prstGeom prst="rect">
            <a:avLst/>
          </a:prstGeom>
          <a:noFill/>
          <a:ln>
            <a:noFill/>
          </a:ln>
        </p:spPr>
      </p:pic>
      <p:sp>
        <p:nvSpPr>
          <p:cNvPr id="500" name="Google Shape;500;p18"/>
          <p:cNvSpPr txBox="1"/>
          <p:nvPr/>
        </p:nvSpPr>
        <p:spPr>
          <a:xfrm>
            <a:off x="7444501" y="3989282"/>
            <a:ext cx="110107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chemeClr val="lt1"/>
                </a:solidFill>
                <a:latin typeface="Arial" panose="020B0604020202020204" pitchFamily="34" charset="0"/>
                <a:ea typeface="Quattrocento Sans"/>
                <a:cs typeface="Arial" panose="020B0604020202020204" pitchFamily="34" charset="0"/>
                <a:sym typeface="Quattrocento Sans"/>
              </a:rPr>
              <a:t>Off  (False)</a:t>
            </a:r>
            <a:endParaRPr dirty="0"/>
          </a:p>
        </p:txBody>
      </p:sp>
      <p:sp>
        <p:nvSpPr>
          <p:cNvPr id="501" name="Google Shape;501;p18"/>
          <p:cNvSpPr txBox="1"/>
          <p:nvPr/>
        </p:nvSpPr>
        <p:spPr>
          <a:xfrm>
            <a:off x="9557813" y="3982832"/>
            <a:ext cx="98277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chemeClr val="lt1"/>
                </a:solidFill>
                <a:latin typeface="Arial" panose="020B0604020202020204" pitchFamily="34" charset="0"/>
                <a:ea typeface="Quattrocento Sans"/>
                <a:cs typeface="Arial" panose="020B0604020202020204" pitchFamily="34" charset="0"/>
                <a:sym typeface="Quattrocento Sans"/>
              </a:rPr>
              <a:t>On (True)</a:t>
            </a:r>
            <a:endParaRPr dirty="0"/>
          </a:p>
        </p:txBody>
      </p:sp>
      <p:sp>
        <p:nvSpPr>
          <p:cNvPr id="502" name="Google Shape;502;p18"/>
          <p:cNvSpPr txBox="1"/>
          <p:nvPr/>
        </p:nvSpPr>
        <p:spPr>
          <a:xfrm>
            <a:off x="10485870" y="3593416"/>
            <a:ext cx="110107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chemeClr val="lt1"/>
                </a:solidFill>
                <a:latin typeface="Arial" panose="020B0604020202020204" pitchFamily="34" charset="0"/>
                <a:ea typeface="Quattrocento Sans"/>
                <a:cs typeface="Arial" panose="020B0604020202020204" pitchFamily="34" charset="0"/>
                <a:sym typeface="Quattrocento Sans"/>
              </a:rPr>
              <a:t>Off  (False)</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19"/>
          <p:cNvPicPr preferRelativeResize="0">
            <a:picLocks noGrp="1"/>
          </p:cNvPicPr>
          <p:nvPr>
            <p:ph type="body" idx="2"/>
          </p:nvPr>
        </p:nvPicPr>
        <p:blipFill rotWithShape="1">
          <a:blip r:embed="rId3">
            <a:alphaModFix/>
          </a:blip>
          <a:srcRect/>
          <a:stretch/>
        </p:blipFill>
        <p:spPr>
          <a:xfrm>
            <a:off x="6465815" y="2749453"/>
            <a:ext cx="5181600" cy="2637905"/>
          </a:xfrm>
          <a:prstGeom prst="rect">
            <a:avLst/>
          </a:prstGeom>
          <a:noFill/>
          <a:ln>
            <a:noFill/>
          </a:ln>
        </p:spPr>
      </p:pic>
      <p:sp>
        <p:nvSpPr>
          <p:cNvPr id="508" name="Google Shape;508;p19"/>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US" dirty="0"/>
              <a:t>AND Gate</a:t>
            </a:r>
            <a:endParaRPr dirty="0"/>
          </a:p>
        </p:txBody>
      </p:sp>
      <p:sp>
        <p:nvSpPr>
          <p:cNvPr id="509" name="Google Shape;509;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7F7F7F"/>
              </a:buClr>
              <a:buSzPts val="2200"/>
              <a:buChar char="•"/>
            </a:pPr>
            <a:r>
              <a:rPr lang="en-US" dirty="0"/>
              <a:t>Transistor A: On (True)</a:t>
            </a:r>
            <a:endParaRPr dirty="0"/>
          </a:p>
          <a:p>
            <a:pPr marL="228600" lvl="0" indent="-228600" algn="l" rtl="0">
              <a:lnSpc>
                <a:spcPct val="90000"/>
              </a:lnSpc>
              <a:spcBef>
                <a:spcPts val="660"/>
              </a:spcBef>
              <a:spcAft>
                <a:spcPts val="0"/>
              </a:spcAft>
              <a:buClr>
                <a:srgbClr val="7F7F7F"/>
              </a:buClr>
              <a:buSzPts val="2200"/>
              <a:buChar char="•"/>
            </a:pPr>
            <a:r>
              <a:rPr lang="en-US" dirty="0"/>
              <a:t>Transistor B: On (True)</a:t>
            </a:r>
            <a:endParaRPr dirty="0"/>
          </a:p>
          <a:p>
            <a:pPr marL="228600" lvl="0" indent="-228600" algn="l" rtl="0">
              <a:lnSpc>
                <a:spcPct val="90000"/>
              </a:lnSpc>
              <a:spcBef>
                <a:spcPts val="660"/>
              </a:spcBef>
              <a:spcAft>
                <a:spcPts val="0"/>
              </a:spcAft>
              <a:buClr>
                <a:srgbClr val="7F7F7F"/>
              </a:buClr>
              <a:buSzPts val="2200"/>
              <a:buChar char="•"/>
            </a:pPr>
            <a:r>
              <a:rPr lang="en-US" dirty="0"/>
              <a:t>Output: On (True)</a:t>
            </a:r>
            <a:endParaRPr dirty="0"/>
          </a:p>
          <a:p>
            <a:pPr marL="228600" lvl="0" indent="-88900" algn="l" rtl="0">
              <a:lnSpc>
                <a:spcPct val="90000"/>
              </a:lnSpc>
              <a:spcBef>
                <a:spcPts val="660"/>
              </a:spcBef>
              <a:spcAft>
                <a:spcPts val="0"/>
              </a:spcAft>
              <a:buClr>
                <a:srgbClr val="7F7F7F"/>
              </a:buClr>
              <a:buSzPts val="2200"/>
              <a:buNone/>
            </a:pPr>
            <a:endParaRPr dirty="0"/>
          </a:p>
        </p:txBody>
      </p:sp>
      <p:sp>
        <p:nvSpPr>
          <p:cNvPr id="510" name="Google Shape;510;p19"/>
          <p:cNvSpPr txBox="1"/>
          <p:nvPr/>
        </p:nvSpPr>
        <p:spPr>
          <a:xfrm>
            <a:off x="7444501" y="3989282"/>
            <a:ext cx="98277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chemeClr val="lt1"/>
                </a:solidFill>
                <a:latin typeface="Arial" panose="020B0604020202020204" pitchFamily="34" charset="0"/>
                <a:ea typeface="Quattrocento Sans"/>
                <a:cs typeface="Arial" panose="020B0604020202020204" pitchFamily="34" charset="0"/>
                <a:sym typeface="Quattrocento Sans"/>
              </a:rPr>
              <a:t>On (True)</a:t>
            </a:r>
            <a:endParaRPr sz="1400" b="1" dirty="0">
              <a:solidFill>
                <a:schemeClr val="lt1"/>
              </a:solidFill>
              <a:latin typeface="Arial" panose="020B0604020202020204" pitchFamily="34" charset="0"/>
              <a:ea typeface="Quattrocento Sans"/>
              <a:cs typeface="Arial" panose="020B0604020202020204" pitchFamily="34" charset="0"/>
              <a:sym typeface="Quattrocento Sans"/>
            </a:endParaRPr>
          </a:p>
        </p:txBody>
      </p:sp>
      <p:sp>
        <p:nvSpPr>
          <p:cNvPr id="511" name="Google Shape;511;p19"/>
          <p:cNvSpPr txBox="1"/>
          <p:nvPr/>
        </p:nvSpPr>
        <p:spPr>
          <a:xfrm>
            <a:off x="9557813" y="3982832"/>
            <a:ext cx="98277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chemeClr val="lt1"/>
                </a:solidFill>
                <a:latin typeface="Arial" panose="020B0604020202020204" pitchFamily="34" charset="0"/>
                <a:ea typeface="Quattrocento Sans"/>
                <a:cs typeface="Arial" panose="020B0604020202020204" pitchFamily="34" charset="0"/>
                <a:sym typeface="Quattrocento Sans"/>
              </a:rPr>
              <a:t>On (True)</a:t>
            </a:r>
            <a:endParaRPr dirty="0"/>
          </a:p>
        </p:txBody>
      </p:sp>
      <p:sp>
        <p:nvSpPr>
          <p:cNvPr id="512" name="Google Shape;512;p19"/>
          <p:cNvSpPr txBox="1"/>
          <p:nvPr/>
        </p:nvSpPr>
        <p:spPr>
          <a:xfrm>
            <a:off x="10602614" y="3675055"/>
            <a:ext cx="98277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chemeClr val="lt1"/>
                </a:solidFill>
                <a:latin typeface="Arial" panose="020B0604020202020204" pitchFamily="34" charset="0"/>
                <a:ea typeface="Quattrocento Sans"/>
                <a:cs typeface="Arial" panose="020B0604020202020204" pitchFamily="34" charset="0"/>
                <a:sym typeface="Quattrocento Sans"/>
              </a:rPr>
              <a:t>On (True)</a:t>
            </a:r>
            <a:endParaRPr sz="1400" b="1" dirty="0">
              <a:solidFill>
                <a:schemeClr val="lt1"/>
              </a:solidFill>
              <a:latin typeface="Arial" panose="020B0604020202020204" pitchFamily="34" charset="0"/>
              <a:ea typeface="Quattrocento Sans"/>
              <a:cs typeface="Arial" panose="020B0604020202020204" pitchFamily="34" charset="0"/>
              <a:sym typeface="Quattrocen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20"/>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US" dirty="0"/>
              <a:t>Boolean Operations: OR</a:t>
            </a:r>
            <a:endParaRPr dirty="0"/>
          </a:p>
        </p:txBody>
      </p:sp>
      <p:sp>
        <p:nvSpPr>
          <p:cNvPr id="518" name="Google Shape;518;p20"/>
          <p:cNvSpPr txBox="1">
            <a:spLocks noGrp="1"/>
          </p:cNvSpPr>
          <p:nvPr>
            <p:ph type="body" idx="1"/>
          </p:nvPr>
        </p:nvSpPr>
        <p:spPr>
          <a:xfrm>
            <a:off x="838199" y="4186105"/>
            <a:ext cx="10956721" cy="1990857"/>
          </a:xfrm>
          <a:prstGeom prst="rect">
            <a:avLst/>
          </a:prstGeom>
          <a:noFill/>
          <a:ln>
            <a:noFill/>
          </a:ln>
        </p:spPr>
        <p:txBody>
          <a:bodyPr spcFirstLastPara="1" wrap="square" lIns="91425" tIns="45700" rIns="91425" bIns="45700" anchor="t" anchorCtr="0">
            <a:normAutofit fontScale="85000" lnSpcReduction="20000"/>
          </a:bodyPr>
          <a:lstStyle/>
          <a:p>
            <a:pPr marL="228600" lvl="0" indent="-190500" algn="l" rtl="0">
              <a:lnSpc>
                <a:spcPct val="115000"/>
              </a:lnSpc>
              <a:spcBef>
                <a:spcPts val="0"/>
              </a:spcBef>
              <a:spcAft>
                <a:spcPts val="0"/>
              </a:spcAft>
              <a:buClr>
                <a:srgbClr val="0055A4"/>
              </a:buClr>
              <a:buSzPct val="100000"/>
              <a:buChar char="•"/>
            </a:pPr>
            <a:r>
              <a:rPr lang="en-US" sz="2000" b="1" u="sng" dirty="0">
                <a:solidFill>
                  <a:srgbClr val="0055A4"/>
                </a:solidFill>
              </a:rPr>
              <a:t>OR</a:t>
            </a:r>
            <a:r>
              <a:rPr lang="en-US" sz="2000" b="1" dirty="0">
                <a:solidFill>
                  <a:srgbClr val="0055A4"/>
                </a:solidFill>
              </a:rPr>
              <a:t> Operation</a:t>
            </a:r>
            <a:endParaRPr dirty="0"/>
          </a:p>
          <a:p>
            <a:pPr marL="685800" lvl="1" indent="-190500" algn="l" rtl="0">
              <a:lnSpc>
                <a:spcPct val="115000"/>
              </a:lnSpc>
              <a:spcBef>
                <a:spcPts val="600"/>
              </a:spcBef>
              <a:spcAft>
                <a:spcPts val="0"/>
              </a:spcAft>
              <a:buClr>
                <a:srgbClr val="7F7F7F"/>
              </a:buClr>
              <a:buSzPct val="100000"/>
              <a:buChar char="•"/>
            </a:pPr>
            <a:r>
              <a:rPr lang="en-US" sz="2000" u="sng" dirty="0">
                <a:latin typeface="Arial" panose="020B0604020202020204" pitchFamily="34" charset="0"/>
                <a:cs typeface="Arial" panose="020B0604020202020204" pitchFamily="34" charset="0"/>
              </a:rPr>
              <a:t>Both input values must be FALSE for output to be FALSE</a:t>
            </a:r>
            <a:endParaRPr dirty="0">
              <a:latin typeface="Arial" panose="020B0604020202020204" pitchFamily="34" charset="0"/>
              <a:cs typeface="Arial" panose="020B0604020202020204" pitchFamily="34" charset="0"/>
            </a:endParaRPr>
          </a:p>
          <a:p>
            <a:pPr marL="685800" lvl="1" indent="-190500" algn="l" rtl="0">
              <a:lnSpc>
                <a:spcPct val="115000"/>
              </a:lnSpc>
              <a:spcBef>
                <a:spcPts val="600"/>
              </a:spcBef>
              <a:spcAft>
                <a:spcPts val="0"/>
              </a:spcAft>
              <a:buClr>
                <a:srgbClr val="7F7F7F"/>
              </a:buClr>
              <a:buSzPct val="100000"/>
              <a:buChar char="•"/>
            </a:pPr>
            <a:r>
              <a:rPr lang="en-US" sz="2000" i="1" dirty="0">
                <a:latin typeface="Arial" panose="020B0604020202020204" pitchFamily="34" charset="0"/>
                <a:cs typeface="Arial" panose="020B0604020202020204" pitchFamily="34" charset="0"/>
              </a:rPr>
              <a:t>If Michael likes traffic </a:t>
            </a:r>
            <a:r>
              <a:rPr lang="en-US" sz="2000" i="1" dirty="0">
                <a:solidFill>
                  <a:srgbClr val="0055A4"/>
                </a:solidFill>
                <a:latin typeface="Arial" panose="020B0604020202020204" pitchFamily="34" charset="0"/>
                <a:cs typeface="Arial" panose="020B0604020202020204" pitchFamily="34" charset="0"/>
              </a:rPr>
              <a:t>OR</a:t>
            </a:r>
            <a:r>
              <a:rPr lang="en-US" sz="2000" i="1" dirty="0">
                <a:latin typeface="Arial" panose="020B0604020202020204" pitchFamily="34" charset="0"/>
                <a:cs typeface="Arial" panose="020B0604020202020204" pitchFamily="34" charset="0"/>
              </a:rPr>
              <a:t> Michael takes the train to work every day </a:t>
            </a:r>
            <a:r>
              <a:rPr lang="en-US" sz="2000" dirty="0">
                <a:latin typeface="Arial" panose="020B0604020202020204" pitchFamily="34" charset="0"/>
                <a:cs typeface="Arial" panose="020B0604020202020204" pitchFamily="34" charset="0"/>
              </a:rPr>
              <a:t>☹</a:t>
            </a:r>
            <a:r>
              <a:rPr lang="en-US" sz="2000" i="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False or False = False</a:t>
            </a:r>
            <a:r>
              <a:rPr lang="en-US" sz="2000" i="1" dirty="0">
                <a:latin typeface="Arial" panose="020B0604020202020204" pitchFamily="34" charset="0"/>
                <a:cs typeface="Arial" panose="020B0604020202020204" pitchFamily="34" charset="0"/>
              </a:rPr>
              <a:t> </a:t>
            </a:r>
            <a:endParaRPr sz="2000" i="1" dirty="0">
              <a:latin typeface="Arial" panose="020B0604020202020204" pitchFamily="34" charset="0"/>
              <a:cs typeface="Arial" panose="020B0604020202020204" pitchFamily="34" charset="0"/>
            </a:endParaRPr>
          </a:p>
          <a:p>
            <a:pPr marL="685800" lvl="1" indent="-190500" algn="l" rtl="0">
              <a:lnSpc>
                <a:spcPct val="115000"/>
              </a:lnSpc>
              <a:spcBef>
                <a:spcPts val="600"/>
              </a:spcBef>
              <a:spcAft>
                <a:spcPts val="0"/>
              </a:spcAft>
              <a:buClr>
                <a:srgbClr val="7F7F7F"/>
              </a:buClr>
              <a:buSzPct val="100000"/>
              <a:buChar char="•"/>
            </a:pPr>
            <a:r>
              <a:rPr lang="en-US" sz="2000" dirty="0">
                <a:latin typeface="Arial" panose="020B0604020202020204" pitchFamily="34" charset="0"/>
                <a:cs typeface="Arial" panose="020B0604020202020204" pitchFamily="34" charset="0"/>
              </a:rPr>
              <a:t>Both inputs must be </a:t>
            </a:r>
            <a:r>
              <a:rPr lang="en-US" sz="2000" i="1" dirty="0">
                <a:latin typeface="Arial" panose="020B0604020202020204" pitchFamily="34" charset="0"/>
                <a:cs typeface="Arial" panose="020B0604020202020204" pitchFamily="34" charset="0"/>
              </a:rPr>
              <a:t>FALSE</a:t>
            </a:r>
            <a:r>
              <a:rPr lang="en-US" sz="2000" dirty="0">
                <a:latin typeface="Arial" panose="020B0604020202020204" pitchFamily="34" charset="0"/>
                <a:cs typeface="Arial" panose="020B0604020202020204" pitchFamily="34" charset="0"/>
              </a:rPr>
              <a:t> for an </a:t>
            </a:r>
            <a:r>
              <a:rPr lang="en-US" sz="2000" i="1" dirty="0">
                <a:solidFill>
                  <a:srgbClr val="0055A4"/>
                </a:solidFill>
                <a:latin typeface="Arial" panose="020B0604020202020204" pitchFamily="34" charset="0"/>
                <a:cs typeface="Arial" panose="020B0604020202020204" pitchFamily="34" charset="0"/>
              </a:rPr>
              <a:t>OR</a:t>
            </a:r>
            <a:r>
              <a:rPr lang="en-US" sz="2000" dirty="0">
                <a:latin typeface="Arial" panose="020B0604020202020204" pitchFamily="34" charset="0"/>
                <a:cs typeface="Arial" panose="020B0604020202020204" pitchFamily="34" charset="0"/>
              </a:rPr>
              <a:t> expression to be FALSE.</a:t>
            </a:r>
            <a:endParaRPr dirty="0">
              <a:latin typeface="Arial" panose="020B0604020202020204" pitchFamily="34" charset="0"/>
              <a:cs typeface="Arial" panose="020B0604020202020204" pitchFamily="34" charset="0"/>
            </a:endParaRPr>
          </a:p>
          <a:p>
            <a:pPr marL="685800" lvl="1" indent="-190500" algn="l" rtl="0">
              <a:lnSpc>
                <a:spcPct val="115000"/>
              </a:lnSpc>
              <a:spcBef>
                <a:spcPts val="600"/>
              </a:spcBef>
              <a:spcAft>
                <a:spcPts val="0"/>
              </a:spcAft>
              <a:buClr>
                <a:srgbClr val="7F7F7F"/>
              </a:buClr>
              <a:buSzPct val="100000"/>
              <a:buChar char="•"/>
            </a:pPr>
            <a:r>
              <a:rPr lang="en-US" sz="2000" i="1" dirty="0">
                <a:latin typeface="Arial" panose="020B0604020202020204" pitchFamily="34" charset="0"/>
                <a:cs typeface="Arial" panose="020B0604020202020204" pitchFamily="34" charset="0"/>
              </a:rPr>
              <a:t>If Michael is to change his habits and use public transit </a:t>
            </a:r>
            <a:r>
              <a:rPr lang="en-US" sz="2000" dirty="0">
                <a:latin typeface="Arial" panose="020B0604020202020204" pitchFamily="34" charset="0"/>
                <a:cs typeface="Arial" panose="020B0604020202020204" pitchFamily="34" charset="0"/>
              </a:rPr>
              <a:t>🡪</a:t>
            </a:r>
            <a:r>
              <a:rPr lang="en-US" sz="2000" i="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expression becomes true. (One true is enough)</a:t>
            </a:r>
            <a:endParaRPr sz="2000" dirty="0">
              <a:latin typeface="Arial" panose="020B0604020202020204" pitchFamily="34" charset="0"/>
              <a:cs typeface="Arial" panose="020B0604020202020204" pitchFamily="34" charset="0"/>
            </a:endParaRPr>
          </a:p>
          <a:p>
            <a:pPr marL="685800" lvl="1" indent="-101600" algn="l" rtl="0">
              <a:lnSpc>
                <a:spcPct val="90000"/>
              </a:lnSpc>
              <a:spcBef>
                <a:spcPts val="600"/>
              </a:spcBef>
              <a:spcAft>
                <a:spcPts val="0"/>
              </a:spcAft>
              <a:buClr>
                <a:srgbClr val="7F7F7F"/>
              </a:buClr>
              <a:buSzPct val="100000"/>
              <a:buNone/>
            </a:pPr>
            <a:endParaRPr sz="2000" dirty="0">
              <a:latin typeface="Arial" panose="020B0604020202020204" pitchFamily="34" charset="0"/>
              <a:cs typeface="Arial" panose="020B0604020202020204" pitchFamily="34" charset="0"/>
            </a:endParaRPr>
          </a:p>
          <a:p>
            <a:pPr marL="228600" lvl="0" indent="-38100" algn="l" rtl="0">
              <a:lnSpc>
                <a:spcPct val="90000"/>
              </a:lnSpc>
              <a:spcBef>
                <a:spcPts val="900"/>
              </a:spcBef>
              <a:spcAft>
                <a:spcPts val="0"/>
              </a:spcAft>
              <a:buClr>
                <a:srgbClr val="7F7F7F"/>
              </a:buClr>
              <a:buSzPct val="100000"/>
              <a:buNone/>
            </a:pPr>
            <a:endParaRPr dirty="0"/>
          </a:p>
        </p:txBody>
      </p:sp>
      <p:sp>
        <p:nvSpPr>
          <p:cNvPr id="519" name="Google Shape;519;p20"/>
          <p:cNvSpPr txBox="1"/>
          <p:nvPr/>
        </p:nvSpPr>
        <p:spPr>
          <a:xfrm>
            <a:off x="2710801" y="3895750"/>
            <a:ext cx="951300" cy="369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800" b="1" dirty="0">
                <a:solidFill>
                  <a:srgbClr val="7F7F7F"/>
                </a:solidFill>
                <a:latin typeface="Arial" panose="020B0604020202020204" pitchFamily="34" charset="0"/>
                <a:ea typeface="Quattrocento Sans"/>
                <a:cs typeface="Arial" panose="020B0604020202020204" pitchFamily="34" charset="0"/>
                <a:sym typeface="Quattrocento Sans"/>
              </a:rPr>
              <a:t>FALSE</a:t>
            </a:r>
            <a:endParaRPr dirty="0"/>
          </a:p>
        </p:txBody>
      </p:sp>
      <p:sp>
        <p:nvSpPr>
          <p:cNvPr id="520" name="Google Shape;520;p20"/>
          <p:cNvSpPr txBox="1"/>
          <p:nvPr/>
        </p:nvSpPr>
        <p:spPr>
          <a:xfrm>
            <a:off x="6844521" y="3688975"/>
            <a:ext cx="1076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7F7F7F"/>
                </a:solidFill>
                <a:latin typeface="Arial" panose="020B0604020202020204" pitchFamily="34" charset="0"/>
                <a:ea typeface="Quattrocento Sans"/>
                <a:cs typeface="Arial" panose="020B0604020202020204" pitchFamily="34" charset="0"/>
                <a:sym typeface="Quattrocento Sans"/>
              </a:rPr>
              <a:t>FALSE</a:t>
            </a:r>
            <a:endParaRPr dirty="0"/>
          </a:p>
        </p:txBody>
      </p:sp>
      <p:sp>
        <p:nvSpPr>
          <p:cNvPr id="521" name="Google Shape;521;p20"/>
          <p:cNvSpPr txBox="1"/>
          <p:nvPr/>
        </p:nvSpPr>
        <p:spPr>
          <a:xfrm>
            <a:off x="4281482" y="2853925"/>
            <a:ext cx="760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7F7F7F"/>
                </a:solidFill>
                <a:latin typeface="Arial" panose="020B0604020202020204" pitchFamily="34" charset="0"/>
                <a:ea typeface="Quattrocento Sans"/>
                <a:cs typeface="Arial" panose="020B0604020202020204" pitchFamily="34" charset="0"/>
                <a:sym typeface="Quattrocento Sans"/>
              </a:rPr>
              <a:t>OR</a:t>
            </a:r>
            <a:endParaRPr dirty="0"/>
          </a:p>
        </p:txBody>
      </p:sp>
      <p:sp>
        <p:nvSpPr>
          <p:cNvPr id="522" name="Google Shape;522;p20"/>
          <p:cNvSpPr txBox="1"/>
          <p:nvPr/>
        </p:nvSpPr>
        <p:spPr>
          <a:xfrm>
            <a:off x="9976304" y="2617350"/>
            <a:ext cx="1377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7F7F7F"/>
                </a:solidFill>
                <a:latin typeface="Arial" panose="020B0604020202020204" pitchFamily="34" charset="0"/>
                <a:ea typeface="Quattrocento Sans"/>
                <a:cs typeface="Arial" panose="020B0604020202020204" pitchFamily="34" charset="0"/>
                <a:sym typeface="Quattrocento Sans"/>
              </a:rPr>
              <a:t>= FALSE</a:t>
            </a:r>
            <a:endParaRPr dirty="0"/>
          </a:p>
        </p:txBody>
      </p:sp>
      <p:pic>
        <p:nvPicPr>
          <p:cNvPr id="523" name="Google Shape;523;p20"/>
          <p:cNvPicPr preferRelativeResize="0"/>
          <p:nvPr/>
        </p:nvPicPr>
        <p:blipFill>
          <a:blip r:embed="rId3">
            <a:alphaModFix/>
          </a:blip>
          <a:stretch>
            <a:fillRect/>
          </a:stretch>
        </p:blipFill>
        <p:spPr>
          <a:xfrm>
            <a:off x="1773700" y="1198837"/>
            <a:ext cx="1933035" cy="2652868"/>
          </a:xfrm>
          <a:prstGeom prst="rect">
            <a:avLst/>
          </a:prstGeom>
          <a:noFill/>
          <a:ln>
            <a:noFill/>
          </a:ln>
        </p:spPr>
      </p:pic>
      <p:pic>
        <p:nvPicPr>
          <p:cNvPr id="524" name="Google Shape;524;p20"/>
          <p:cNvPicPr preferRelativeResize="0"/>
          <p:nvPr/>
        </p:nvPicPr>
        <p:blipFill>
          <a:blip r:embed="rId4">
            <a:alphaModFix/>
          </a:blip>
          <a:stretch>
            <a:fillRect/>
          </a:stretch>
        </p:blipFill>
        <p:spPr>
          <a:xfrm>
            <a:off x="5773582" y="1659712"/>
            <a:ext cx="3897923" cy="19014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21"/>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US" dirty="0"/>
              <a:t>Boolean Operations: OR Gate</a:t>
            </a:r>
            <a:endParaRPr dirty="0"/>
          </a:p>
        </p:txBody>
      </p:sp>
      <p:sp>
        <p:nvSpPr>
          <p:cNvPr id="530" name="Google Shape;530;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rgbClr val="0055A4"/>
              </a:buClr>
              <a:buSzPts val="2200"/>
              <a:buNone/>
            </a:pPr>
            <a:r>
              <a:rPr lang="en-US" b="1" dirty="0">
                <a:solidFill>
                  <a:srgbClr val="0055A4"/>
                </a:solidFill>
              </a:rPr>
              <a:t>Truth Table</a:t>
            </a:r>
            <a:endParaRPr dirty="0"/>
          </a:p>
          <a:p>
            <a:pPr marL="0" lvl="0" indent="0" algn="l" rtl="0">
              <a:lnSpc>
                <a:spcPct val="90000"/>
              </a:lnSpc>
              <a:spcBef>
                <a:spcPts val="660"/>
              </a:spcBef>
              <a:spcAft>
                <a:spcPts val="0"/>
              </a:spcAft>
              <a:buClr>
                <a:srgbClr val="7F7F7F"/>
              </a:buClr>
              <a:buSzPts val="2200"/>
              <a:buNone/>
            </a:pPr>
            <a:r>
              <a:rPr lang="en-US" u="sng" dirty="0"/>
              <a:t>Inputs</a:t>
            </a:r>
            <a:r>
              <a:rPr lang="en-US" dirty="0"/>
              <a:t>	    </a:t>
            </a:r>
            <a:r>
              <a:rPr lang="en-US" u="sng" dirty="0"/>
              <a:t>Outputs</a:t>
            </a:r>
            <a:endParaRPr dirty="0"/>
          </a:p>
          <a:p>
            <a:pPr marL="0" lvl="0" indent="0" algn="l" rtl="0">
              <a:lnSpc>
                <a:spcPct val="90000"/>
              </a:lnSpc>
              <a:spcBef>
                <a:spcPts val="660"/>
              </a:spcBef>
              <a:spcAft>
                <a:spcPts val="0"/>
              </a:spcAft>
              <a:buClr>
                <a:srgbClr val="7F7F7F"/>
              </a:buClr>
              <a:buSzPts val="2200"/>
              <a:buNone/>
            </a:pPr>
            <a:r>
              <a:rPr lang="en-US" dirty="0"/>
              <a:t> 0    0	         </a:t>
            </a:r>
            <a:r>
              <a:rPr lang="en-US" dirty="0">
                <a:solidFill>
                  <a:srgbClr val="0055A4"/>
                </a:solidFill>
              </a:rPr>
              <a:t>0</a:t>
            </a:r>
            <a:r>
              <a:rPr lang="en-US" dirty="0"/>
              <a:t>	</a:t>
            </a:r>
            <a:endParaRPr dirty="0"/>
          </a:p>
          <a:p>
            <a:pPr marL="0" lvl="0" indent="0" algn="l" rtl="0">
              <a:lnSpc>
                <a:spcPct val="90000"/>
              </a:lnSpc>
              <a:spcBef>
                <a:spcPts val="660"/>
              </a:spcBef>
              <a:spcAft>
                <a:spcPts val="0"/>
              </a:spcAft>
              <a:buClr>
                <a:srgbClr val="7F7F7F"/>
              </a:buClr>
              <a:buSzPts val="2200"/>
              <a:buNone/>
            </a:pPr>
            <a:r>
              <a:rPr lang="en-US" dirty="0"/>
              <a:t> 0    1	         </a:t>
            </a:r>
            <a:r>
              <a:rPr lang="en-US" dirty="0">
                <a:solidFill>
                  <a:srgbClr val="0055A4"/>
                </a:solidFill>
              </a:rPr>
              <a:t>1		</a:t>
            </a:r>
            <a:r>
              <a:rPr lang="en-US" dirty="0"/>
              <a:t> 0 = FALSE</a:t>
            </a:r>
            <a:endParaRPr dirty="0">
              <a:solidFill>
                <a:srgbClr val="0055A4"/>
              </a:solidFill>
            </a:endParaRPr>
          </a:p>
          <a:p>
            <a:pPr marL="0" lvl="0" indent="0" algn="l" rtl="0">
              <a:lnSpc>
                <a:spcPct val="90000"/>
              </a:lnSpc>
              <a:spcBef>
                <a:spcPts val="660"/>
              </a:spcBef>
              <a:spcAft>
                <a:spcPts val="0"/>
              </a:spcAft>
              <a:buClr>
                <a:srgbClr val="7F7F7F"/>
              </a:buClr>
              <a:buSzPts val="2200"/>
              <a:buNone/>
            </a:pPr>
            <a:r>
              <a:rPr lang="en-US" dirty="0"/>
              <a:t> 1    0	         </a:t>
            </a:r>
            <a:r>
              <a:rPr lang="en-US" dirty="0">
                <a:solidFill>
                  <a:srgbClr val="0055A4"/>
                </a:solidFill>
              </a:rPr>
              <a:t>1		</a:t>
            </a:r>
            <a:r>
              <a:rPr lang="en-US" dirty="0"/>
              <a:t> 1 = TRUE</a:t>
            </a:r>
            <a:endParaRPr dirty="0">
              <a:solidFill>
                <a:srgbClr val="0055A4"/>
              </a:solidFill>
            </a:endParaRPr>
          </a:p>
          <a:p>
            <a:pPr marL="0" lvl="0" indent="0" algn="l" rtl="0">
              <a:lnSpc>
                <a:spcPct val="90000"/>
              </a:lnSpc>
              <a:spcBef>
                <a:spcPts val="660"/>
              </a:spcBef>
              <a:spcAft>
                <a:spcPts val="0"/>
              </a:spcAft>
              <a:buClr>
                <a:srgbClr val="7F7F7F"/>
              </a:buClr>
              <a:buSzPts val="2200"/>
              <a:buNone/>
            </a:pPr>
            <a:r>
              <a:rPr lang="en-US" dirty="0"/>
              <a:t> 1    1	         </a:t>
            </a:r>
            <a:r>
              <a:rPr lang="en-US" dirty="0">
                <a:solidFill>
                  <a:srgbClr val="0055A4"/>
                </a:solidFill>
              </a:rPr>
              <a:t>1</a:t>
            </a:r>
            <a:endParaRPr dirty="0"/>
          </a:p>
          <a:p>
            <a:pPr marL="228600" lvl="0" indent="-88900" algn="l" rtl="0">
              <a:lnSpc>
                <a:spcPct val="90000"/>
              </a:lnSpc>
              <a:spcBef>
                <a:spcPts val="660"/>
              </a:spcBef>
              <a:spcAft>
                <a:spcPts val="0"/>
              </a:spcAft>
              <a:buClr>
                <a:srgbClr val="7F7F7F"/>
              </a:buClr>
              <a:buSzPts val="2200"/>
              <a:buNone/>
            </a:pPr>
            <a:endParaRPr dirty="0"/>
          </a:p>
          <a:p>
            <a:pPr marL="228600" lvl="0" indent="-228600" algn="l" rtl="0">
              <a:lnSpc>
                <a:spcPct val="90000"/>
              </a:lnSpc>
              <a:spcBef>
                <a:spcPts val="660"/>
              </a:spcBef>
              <a:spcAft>
                <a:spcPts val="0"/>
              </a:spcAft>
              <a:buClr>
                <a:srgbClr val="7F7F7F"/>
              </a:buClr>
              <a:buSzPts val="2200"/>
              <a:buNone/>
            </a:pPr>
            <a:endParaRPr dirty="0"/>
          </a:p>
          <a:p>
            <a:pPr marL="228600" lvl="0" indent="-228600" algn="l" rtl="0">
              <a:lnSpc>
                <a:spcPct val="90000"/>
              </a:lnSpc>
              <a:spcBef>
                <a:spcPts val="720"/>
              </a:spcBef>
              <a:spcAft>
                <a:spcPts val="0"/>
              </a:spcAft>
              <a:buClr>
                <a:srgbClr val="0055A4"/>
              </a:buClr>
              <a:buSzPts val="2400"/>
              <a:buNone/>
            </a:pPr>
            <a:r>
              <a:rPr lang="en-US" sz="2400" dirty="0">
                <a:solidFill>
                  <a:srgbClr val="0055A4"/>
                </a:solidFill>
              </a:rPr>
              <a:t>OR Operation</a:t>
            </a:r>
            <a:endParaRPr dirty="0"/>
          </a:p>
          <a:p>
            <a:pPr marL="228600" lvl="0" indent="-228600" algn="l" rtl="0">
              <a:lnSpc>
                <a:spcPct val="90000"/>
              </a:lnSpc>
              <a:spcBef>
                <a:spcPts val="720"/>
              </a:spcBef>
              <a:spcAft>
                <a:spcPts val="0"/>
              </a:spcAft>
              <a:buClr>
                <a:srgbClr val="7F7F7F"/>
              </a:buClr>
              <a:buSzPts val="2400"/>
              <a:buChar char="•"/>
            </a:pPr>
            <a:r>
              <a:rPr lang="en-US" sz="2400" dirty="0"/>
              <a:t>At least one input value must be TRUE for output to be TRUE</a:t>
            </a:r>
            <a:endParaRPr dirty="0"/>
          </a:p>
          <a:p>
            <a:pPr marL="228600" lvl="0" indent="-88900" algn="l" rtl="0">
              <a:lnSpc>
                <a:spcPct val="90000"/>
              </a:lnSpc>
              <a:spcBef>
                <a:spcPts val="660"/>
              </a:spcBef>
              <a:spcAft>
                <a:spcPts val="0"/>
              </a:spcAft>
              <a:buClr>
                <a:srgbClr val="7F7F7F"/>
              </a:buClr>
              <a:buSzPts val="2200"/>
              <a:buNone/>
            </a:pPr>
            <a:endParaRPr dirty="0"/>
          </a:p>
        </p:txBody>
      </p:sp>
      <p:grpSp>
        <p:nvGrpSpPr>
          <p:cNvPr id="531" name="Google Shape;531;p21"/>
          <p:cNvGrpSpPr/>
          <p:nvPr/>
        </p:nvGrpSpPr>
        <p:grpSpPr>
          <a:xfrm>
            <a:off x="6477000" y="1696674"/>
            <a:ext cx="4572000" cy="5016500"/>
            <a:chOff x="533400" y="1143000"/>
            <a:chExt cx="4572000" cy="5016500"/>
          </a:xfrm>
        </p:grpSpPr>
        <p:pic>
          <p:nvPicPr>
            <p:cNvPr id="532" name="Google Shape;532;p21"/>
            <p:cNvPicPr preferRelativeResize="0"/>
            <p:nvPr/>
          </p:nvPicPr>
          <p:blipFill rotWithShape="1">
            <a:blip r:embed="rId3">
              <a:alphaModFix/>
            </a:blip>
            <a:srcRect/>
            <a:stretch/>
          </p:blipFill>
          <p:spPr>
            <a:xfrm>
              <a:off x="533400" y="1219200"/>
              <a:ext cx="4572000" cy="1054100"/>
            </a:xfrm>
            <a:prstGeom prst="rect">
              <a:avLst/>
            </a:prstGeom>
            <a:noFill/>
            <a:ln>
              <a:noFill/>
            </a:ln>
          </p:spPr>
        </p:pic>
        <p:sp>
          <p:nvSpPr>
            <p:cNvPr id="533" name="Google Shape;533;p21"/>
            <p:cNvSpPr txBox="1"/>
            <p:nvPr/>
          </p:nvSpPr>
          <p:spPr>
            <a:xfrm>
              <a:off x="1752600" y="11430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0</a:t>
              </a:r>
              <a:endParaRPr/>
            </a:p>
          </p:txBody>
        </p:sp>
        <p:sp>
          <p:nvSpPr>
            <p:cNvPr id="534" name="Google Shape;534;p21"/>
            <p:cNvSpPr txBox="1"/>
            <p:nvPr/>
          </p:nvSpPr>
          <p:spPr>
            <a:xfrm>
              <a:off x="1752600" y="16764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0</a:t>
              </a:r>
              <a:endParaRPr/>
            </a:p>
          </p:txBody>
        </p:sp>
        <p:sp>
          <p:nvSpPr>
            <p:cNvPr id="535" name="Google Shape;535;p21"/>
            <p:cNvSpPr txBox="1"/>
            <p:nvPr/>
          </p:nvSpPr>
          <p:spPr>
            <a:xfrm>
              <a:off x="3276600" y="13716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D24726"/>
                  </a:solidFill>
                  <a:latin typeface="Arial"/>
                  <a:ea typeface="Arial"/>
                  <a:cs typeface="Arial"/>
                  <a:sym typeface="Arial"/>
                </a:rPr>
                <a:t>0</a:t>
              </a:r>
              <a:endParaRPr/>
            </a:p>
          </p:txBody>
        </p:sp>
        <p:pic>
          <p:nvPicPr>
            <p:cNvPr id="536" name="Google Shape;536;p21"/>
            <p:cNvPicPr preferRelativeResize="0"/>
            <p:nvPr/>
          </p:nvPicPr>
          <p:blipFill rotWithShape="1">
            <a:blip r:embed="rId3">
              <a:alphaModFix/>
            </a:blip>
            <a:srcRect/>
            <a:stretch/>
          </p:blipFill>
          <p:spPr>
            <a:xfrm>
              <a:off x="533400" y="2451100"/>
              <a:ext cx="4572000" cy="1054100"/>
            </a:xfrm>
            <a:prstGeom prst="rect">
              <a:avLst/>
            </a:prstGeom>
            <a:noFill/>
            <a:ln>
              <a:noFill/>
            </a:ln>
          </p:spPr>
        </p:pic>
        <p:sp>
          <p:nvSpPr>
            <p:cNvPr id="537" name="Google Shape;537;p21"/>
            <p:cNvSpPr txBox="1"/>
            <p:nvPr/>
          </p:nvSpPr>
          <p:spPr>
            <a:xfrm>
              <a:off x="1752600" y="23749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0</a:t>
              </a:r>
              <a:endParaRPr/>
            </a:p>
          </p:txBody>
        </p:sp>
        <p:sp>
          <p:nvSpPr>
            <p:cNvPr id="538" name="Google Shape;538;p21"/>
            <p:cNvSpPr txBox="1"/>
            <p:nvPr/>
          </p:nvSpPr>
          <p:spPr>
            <a:xfrm>
              <a:off x="1752600" y="29083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1</a:t>
              </a:r>
              <a:endParaRPr/>
            </a:p>
          </p:txBody>
        </p:sp>
        <p:sp>
          <p:nvSpPr>
            <p:cNvPr id="539" name="Google Shape;539;p21"/>
            <p:cNvSpPr txBox="1"/>
            <p:nvPr/>
          </p:nvSpPr>
          <p:spPr>
            <a:xfrm>
              <a:off x="3276600" y="26035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D24726"/>
                  </a:solidFill>
                  <a:latin typeface="Arial"/>
                  <a:ea typeface="Arial"/>
                  <a:cs typeface="Arial"/>
                  <a:sym typeface="Arial"/>
                </a:rPr>
                <a:t>1</a:t>
              </a:r>
              <a:endParaRPr/>
            </a:p>
          </p:txBody>
        </p:sp>
        <p:pic>
          <p:nvPicPr>
            <p:cNvPr id="540" name="Google Shape;540;p21"/>
            <p:cNvPicPr preferRelativeResize="0"/>
            <p:nvPr/>
          </p:nvPicPr>
          <p:blipFill rotWithShape="1">
            <a:blip r:embed="rId3">
              <a:alphaModFix/>
            </a:blip>
            <a:srcRect/>
            <a:stretch/>
          </p:blipFill>
          <p:spPr>
            <a:xfrm>
              <a:off x="533400" y="3810000"/>
              <a:ext cx="4572000" cy="1054100"/>
            </a:xfrm>
            <a:prstGeom prst="rect">
              <a:avLst/>
            </a:prstGeom>
            <a:noFill/>
            <a:ln>
              <a:noFill/>
            </a:ln>
          </p:spPr>
        </p:pic>
        <p:sp>
          <p:nvSpPr>
            <p:cNvPr id="541" name="Google Shape;541;p21"/>
            <p:cNvSpPr txBox="1"/>
            <p:nvPr/>
          </p:nvSpPr>
          <p:spPr>
            <a:xfrm>
              <a:off x="1752600" y="37338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1</a:t>
              </a:r>
              <a:endParaRPr/>
            </a:p>
          </p:txBody>
        </p:sp>
        <p:sp>
          <p:nvSpPr>
            <p:cNvPr id="542" name="Google Shape;542;p21"/>
            <p:cNvSpPr txBox="1"/>
            <p:nvPr/>
          </p:nvSpPr>
          <p:spPr>
            <a:xfrm>
              <a:off x="1752600" y="42672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0</a:t>
              </a:r>
              <a:endParaRPr/>
            </a:p>
          </p:txBody>
        </p:sp>
        <p:sp>
          <p:nvSpPr>
            <p:cNvPr id="543" name="Google Shape;543;p21"/>
            <p:cNvSpPr txBox="1"/>
            <p:nvPr/>
          </p:nvSpPr>
          <p:spPr>
            <a:xfrm>
              <a:off x="3276600" y="39624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D24726"/>
                  </a:solidFill>
                  <a:latin typeface="Arial"/>
                  <a:ea typeface="Arial"/>
                  <a:cs typeface="Arial"/>
                  <a:sym typeface="Arial"/>
                </a:rPr>
                <a:t>1</a:t>
              </a:r>
              <a:endParaRPr/>
            </a:p>
          </p:txBody>
        </p:sp>
        <p:pic>
          <p:nvPicPr>
            <p:cNvPr id="544" name="Google Shape;544;p21"/>
            <p:cNvPicPr preferRelativeResize="0"/>
            <p:nvPr/>
          </p:nvPicPr>
          <p:blipFill rotWithShape="1">
            <a:blip r:embed="rId3">
              <a:alphaModFix/>
            </a:blip>
            <a:srcRect/>
            <a:stretch/>
          </p:blipFill>
          <p:spPr>
            <a:xfrm>
              <a:off x="533400" y="5105400"/>
              <a:ext cx="4572000" cy="1054100"/>
            </a:xfrm>
            <a:prstGeom prst="rect">
              <a:avLst/>
            </a:prstGeom>
            <a:noFill/>
            <a:ln>
              <a:noFill/>
            </a:ln>
          </p:spPr>
        </p:pic>
        <p:sp>
          <p:nvSpPr>
            <p:cNvPr id="545" name="Google Shape;545;p21"/>
            <p:cNvSpPr txBox="1"/>
            <p:nvPr/>
          </p:nvSpPr>
          <p:spPr>
            <a:xfrm>
              <a:off x="1752600" y="50292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1</a:t>
              </a:r>
              <a:endParaRPr/>
            </a:p>
          </p:txBody>
        </p:sp>
        <p:sp>
          <p:nvSpPr>
            <p:cNvPr id="546" name="Google Shape;546;p21"/>
            <p:cNvSpPr txBox="1"/>
            <p:nvPr/>
          </p:nvSpPr>
          <p:spPr>
            <a:xfrm>
              <a:off x="1752600" y="55626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1</a:t>
              </a:r>
              <a:endParaRPr/>
            </a:p>
          </p:txBody>
        </p:sp>
        <p:sp>
          <p:nvSpPr>
            <p:cNvPr id="547" name="Google Shape;547;p21"/>
            <p:cNvSpPr txBox="1"/>
            <p:nvPr/>
          </p:nvSpPr>
          <p:spPr>
            <a:xfrm>
              <a:off x="3276600" y="52578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D24726"/>
                  </a:solidFill>
                  <a:latin typeface="Arial"/>
                  <a:ea typeface="Arial"/>
                  <a:cs typeface="Arial"/>
                  <a:sym typeface="Arial"/>
                </a:rPr>
                <a:t>1</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2B8EB-1DB9-193A-EB2C-8920FA18F89A}"/>
              </a:ext>
            </a:extLst>
          </p:cNvPr>
          <p:cNvSpPr>
            <a:spLocks noGrp="1"/>
          </p:cNvSpPr>
          <p:nvPr>
            <p:ph type="title"/>
          </p:nvPr>
        </p:nvSpPr>
        <p:spPr/>
        <p:txBody>
          <a:bodyPr/>
          <a:lstStyle/>
          <a:p>
            <a:r>
              <a:rPr lang="en-US" dirty="0"/>
              <a:t>Logic Gates are circuits</a:t>
            </a:r>
            <a:endParaRPr lang="fr-CA" dirty="0"/>
          </a:p>
        </p:txBody>
      </p:sp>
      <p:sp>
        <p:nvSpPr>
          <p:cNvPr id="3" name="Text Placeholder 2">
            <a:extLst>
              <a:ext uri="{FF2B5EF4-FFF2-40B4-BE49-F238E27FC236}">
                <a16:creationId xmlns:a16="http://schemas.microsoft.com/office/drawing/2014/main" id="{09C6A60C-61FC-74D1-F9E8-1C87CF5A5F4A}"/>
              </a:ext>
            </a:extLst>
          </p:cNvPr>
          <p:cNvSpPr>
            <a:spLocks noGrp="1"/>
          </p:cNvSpPr>
          <p:nvPr>
            <p:ph type="body" idx="1"/>
          </p:nvPr>
        </p:nvSpPr>
        <p:spPr>
          <a:xfrm>
            <a:off x="838200" y="1825625"/>
            <a:ext cx="4972665" cy="4351338"/>
          </a:xfrm>
        </p:spPr>
        <p:txBody>
          <a:bodyPr/>
          <a:lstStyle/>
          <a:p>
            <a:r>
              <a:rPr lang="en-US" dirty="0"/>
              <a:t>Modern computers use transistors combined with resistors and diodes to build logic gates, </a:t>
            </a:r>
            <a:endParaRPr lang="fr-CA" dirty="0"/>
          </a:p>
        </p:txBody>
      </p:sp>
      <p:pic>
        <p:nvPicPr>
          <p:cNvPr id="1026" name="Picture 2" descr="Screen capture from video. There's a breadboard at the top with wires, transistors, resistors, push buttons, and LED lights. The breadboard is on top of a piece of paper with  truth tables for AND gates and OR gates, plus a diagram of the breadboard circuit.">
            <a:extLst>
              <a:ext uri="{FF2B5EF4-FFF2-40B4-BE49-F238E27FC236}">
                <a16:creationId xmlns:a16="http://schemas.microsoft.com/office/drawing/2014/main" id="{7864C54D-AC52-E3A0-6BD2-1C70E08D62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1137" y="2206907"/>
            <a:ext cx="5369039" cy="35887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EEB7D0D-B5A9-6CC2-DB88-1325F8C77EB1}"/>
              </a:ext>
            </a:extLst>
          </p:cNvPr>
          <p:cNvSpPr txBox="1"/>
          <p:nvPr/>
        </p:nvSpPr>
        <p:spPr>
          <a:xfrm>
            <a:off x="2399072" y="6176963"/>
            <a:ext cx="9467207" cy="646331"/>
          </a:xfrm>
          <a:prstGeom prst="rect">
            <a:avLst/>
          </a:prstGeom>
          <a:noFill/>
        </p:spPr>
        <p:txBody>
          <a:bodyPr wrap="none" rtlCol="0">
            <a:spAutoFit/>
          </a:bodyPr>
          <a:lstStyle/>
          <a:p>
            <a:r>
              <a:rPr lang="fr-CA" dirty="0">
                <a:hlinkClick r:id="rId3"/>
              </a:rPr>
              <a:t>DIY Logic Gates:  https://www.youtube.com/watch?v=sTu3LwpF6XI&amp;t=481s&amp;ab_channel=BenEater</a:t>
            </a:r>
            <a:endParaRPr lang="fr-CA" dirty="0"/>
          </a:p>
          <a:p>
            <a:endParaRPr lang="fr-CA" dirty="0"/>
          </a:p>
        </p:txBody>
      </p:sp>
    </p:spTree>
    <p:extLst>
      <p:ext uri="{BB962C8B-B14F-4D97-AF65-F5344CB8AC3E}">
        <p14:creationId xmlns:p14="http://schemas.microsoft.com/office/powerpoint/2010/main" val="182003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22"/>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US" dirty="0"/>
              <a:t>OR Gate</a:t>
            </a:r>
            <a:endParaRPr dirty="0"/>
          </a:p>
        </p:txBody>
      </p:sp>
      <p:sp>
        <p:nvSpPr>
          <p:cNvPr id="553" name="Google Shape;553;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7F7F7F"/>
              </a:buClr>
              <a:buSzPts val="2200"/>
              <a:buChar char="•"/>
            </a:pPr>
            <a:r>
              <a:rPr lang="en-US" dirty="0"/>
              <a:t>Two inputs (transistors A and B) and one output.</a:t>
            </a:r>
            <a:endParaRPr dirty="0"/>
          </a:p>
          <a:p>
            <a:pPr marL="228600" lvl="0" indent="-88900" algn="l" rtl="0">
              <a:lnSpc>
                <a:spcPct val="90000"/>
              </a:lnSpc>
              <a:spcBef>
                <a:spcPts val="660"/>
              </a:spcBef>
              <a:spcAft>
                <a:spcPts val="0"/>
              </a:spcAft>
              <a:buClr>
                <a:srgbClr val="7F7F7F"/>
              </a:buClr>
              <a:buSzPts val="2200"/>
              <a:buNone/>
            </a:pPr>
            <a:endParaRPr dirty="0"/>
          </a:p>
          <a:p>
            <a:pPr marL="0" lvl="0" indent="0" algn="l" rtl="0">
              <a:lnSpc>
                <a:spcPct val="90000"/>
              </a:lnSpc>
              <a:spcBef>
                <a:spcPts val="660"/>
              </a:spcBef>
              <a:spcAft>
                <a:spcPts val="0"/>
              </a:spcAft>
              <a:buClr>
                <a:srgbClr val="7F7F7F"/>
              </a:buClr>
              <a:buSzPts val="2200"/>
              <a:buNone/>
            </a:pPr>
            <a:endParaRPr dirty="0"/>
          </a:p>
          <a:p>
            <a:pPr marL="228600" lvl="0" indent="-228600" algn="l" rtl="0">
              <a:lnSpc>
                <a:spcPct val="90000"/>
              </a:lnSpc>
              <a:spcBef>
                <a:spcPts val="660"/>
              </a:spcBef>
              <a:spcAft>
                <a:spcPts val="0"/>
              </a:spcAft>
              <a:buClr>
                <a:srgbClr val="7F7F7F"/>
              </a:buClr>
              <a:buSzPts val="2200"/>
              <a:buChar char="•"/>
            </a:pPr>
            <a:r>
              <a:rPr lang="en-US" dirty="0"/>
              <a:t>Transistor A: Off (False)</a:t>
            </a:r>
            <a:endParaRPr dirty="0"/>
          </a:p>
          <a:p>
            <a:pPr marL="228600" lvl="0" indent="-228600" algn="l" rtl="0">
              <a:lnSpc>
                <a:spcPct val="90000"/>
              </a:lnSpc>
              <a:spcBef>
                <a:spcPts val="660"/>
              </a:spcBef>
              <a:spcAft>
                <a:spcPts val="0"/>
              </a:spcAft>
              <a:buClr>
                <a:srgbClr val="7F7F7F"/>
              </a:buClr>
              <a:buSzPts val="2200"/>
              <a:buChar char="•"/>
            </a:pPr>
            <a:r>
              <a:rPr lang="en-US" dirty="0"/>
              <a:t>Transistor B: Off (False)</a:t>
            </a:r>
            <a:endParaRPr dirty="0"/>
          </a:p>
          <a:p>
            <a:pPr marL="228600" lvl="0" indent="-228600" algn="l" rtl="0">
              <a:lnSpc>
                <a:spcPct val="90000"/>
              </a:lnSpc>
              <a:spcBef>
                <a:spcPts val="660"/>
              </a:spcBef>
              <a:spcAft>
                <a:spcPts val="0"/>
              </a:spcAft>
              <a:buClr>
                <a:srgbClr val="7F7F7F"/>
              </a:buClr>
              <a:buSzPts val="2200"/>
              <a:buChar char="•"/>
            </a:pPr>
            <a:r>
              <a:rPr lang="en-US" dirty="0"/>
              <a:t>Output: Off (False)</a:t>
            </a:r>
            <a:endParaRPr dirty="0"/>
          </a:p>
        </p:txBody>
      </p:sp>
      <p:pic>
        <p:nvPicPr>
          <p:cNvPr id="554" name="Google Shape;554;p22"/>
          <p:cNvPicPr preferRelativeResize="0">
            <a:picLocks noGrp="1"/>
          </p:cNvPicPr>
          <p:nvPr>
            <p:ph type="body" idx="2"/>
          </p:nvPr>
        </p:nvPicPr>
        <p:blipFill rotWithShape="1">
          <a:blip r:embed="rId3">
            <a:alphaModFix/>
          </a:blip>
          <a:srcRect/>
          <a:stretch/>
        </p:blipFill>
        <p:spPr>
          <a:xfrm>
            <a:off x="6172200" y="2543790"/>
            <a:ext cx="5181600" cy="291500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11"/>
          <p:cNvSpPr txBox="1">
            <a:spLocks noGrp="1"/>
          </p:cNvSpPr>
          <p:nvPr>
            <p:ph type="title"/>
          </p:nvPr>
        </p:nvSpPr>
        <p:spPr>
          <a:xfrm>
            <a:off x="838201" y="2402238"/>
            <a:ext cx="10515599" cy="218722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800"/>
              <a:buFont typeface="Quattrocento Sans"/>
              <a:buNone/>
            </a:pPr>
            <a:r>
              <a:rPr lang="en-US" dirty="0"/>
              <a:t>Boolean Logic &amp; Logic Gates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23"/>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US" dirty="0"/>
              <a:t>OR Gate</a:t>
            </a:r>
            <a:endParaRPr dirty="0"/>
          </a:p>
        </p:txBody>
      </p:sp>
      <p:sp>
        <p:nvSpPr>
          <p:cNvPr id="560" name="Google Shape;560;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7F7F7F"/>
              </a:buClr>
              <a:buSzPts val="2200"/>
              <a:buChar char="•"/>
            </a:pPr>
            <a:r>
              <a:rPr lang="en-US" dirty="0"/>
              <a:t>Two inputs (transistors A and B) and one output</a:t>
            </a:r>
            <a:endParaRPr dirty="0"/>
          </a:p>
          <a:p>
            <a:pPr marL="228600" lvl="0" indent="-88900" algn="l" rtl="0">
              <a:lnSpc>
                <a:spcPct val="90000"/>
              </a:lnSpc>
              <a:spcBef>
                <a:spcPts val="660"/>
              </a:spcBef>
              <a:spcAft>
                <a:spcPts val="0"/>
              </a:spcAft>
              <a:buClr>
                <a:srgbClr val="7F7F7F"/>
              </a:buClr>
              <a:buSzPts val="2200"/>
              <a:buNone/>
            </a:pPr>
            <a:endParaRPr dirty="0"/>
          </a:p>
          <a:p>
            <a:pPr marL="228600" lvl="0" indent="-88900" algn="l" rtl="0">
              <a:lnSpc>
                <a:spcPct val="90000"/>
              </a:lnSpc>
              <a:spcBef>
                <a:spcPts val="660"/>
              </a:spcBef>
              <a:spcAft>
                <a:spcPts val="0"/>
              </a:spcAft>
              <a:buClr>
                <a:srgbClr val="7F7F7F"/>
              </a:buClr>
              <a:buSzPts val="2200"/>
              <a:buNone/>
            </a:pPr>
            <a:endParaRPr dirty="0"/>
          </a:p>
          <a:p>
            <a:pPr marL="228600" lvl="0" indent="-228600" algn="l" rtl="0">
              <a:lnSpc>
                <a:spcPct val="90000"/>
              </a:lnSpc>
              <a:spcBef>
                <a:spcPts val="660"/>
              </a:spcBef>
              <a:spcAft>
                <a:spcPts val="0"/>
              </a:spcAft>
              <a:buClr>
                <a:srgbClr val="7F7F7F"/>
              </a:buClr>
              <a:buSzPts val="2200"/>
              <a:buChar char="•"/>
            </a:pPr>
            <a:r>
              <a:rPr lang="en-US" dirty="0"/>
              <a:t>Transistor A: Off (False)</a:t>
            </a:r>
            <a:endParaRPr dirty="0"/>
          </a:p>
          <a:p>
            <a:pPr marL="228600" lvl="0" indent="-228600" algn="l" rtl="0">
              <a:lnSpc>
                <a:spcPct val="90000"/>
              </a:lnSpc>
              <a:spcBef>
                <a:spcPts val="660"/>
              </a:spcBef>
              <a:spcAft>
                <a:spcPts val="0"/>
              </a:spcAft>
              <a:buClr>
                <a:srgbClr val="7F7F7F"/>
              </a:buClr>
              <a:buSzPts val="2200"/>
              <a:buChar char="•"/>
            </a:pPr>
            <a:r>
              <a:rPr lang="en-US" dirty="0"/>
              <a:t>Transistor B: On (True)</a:t>
            </a:r>
            <a:endParaRPr dirty="0"/>
          </a:p>
          <a:p>
            <a:pPr marL="228600" lvl="0" indent="-228600" algn="l" rtl="0">
              <a:lnSpc>
                <a:spcPct val="90000"/>
              </a:lnSpc>
              <a:spcBef>
                <a:spcPts val="660"/>
              </a:spcBef>
              <a:spcAft>
                <a:spcPts val="0"/>
              </a:spcAft>
              <a:buClr>
                <a:srgbClr val="7F7F7F"/>
              </a:buClr>
              <a:buSzPts val="2200"/>
              <a:buChar char="•"/>
            </a:pPr>
            <a:r>
              <a:rPr lang="en-US" dirty="0"/>
              <a:t>Output: On (True)</a:t>
            </a:r>
            <a:endParaRPr dirty="0"/>
          </a:p>
        </p:txBody>
      </p:sp>
      <p:pic>
        <p:nvPicPr>
          <p:cNvPr id="561" name="Google Shape;561;p23"/>
          <p:cNvPicPr preferRelativeResize="0">
            <a:picLocks noGrp="1"/>
          </p:cNvPicPr>
          <p:nvPr>
            <p:ph type="body" idx="2"/>
          </p:nvPr>
        </p:nvPicPr>
        <p:blipFill rotWithShape="1">
          <a:blip r:embed="rId3">
            <a:alphaModFix/>
          </a:blip>
          <a:srcRect/>
          <a:stretch/>
        </p:blipFill>
        <p:spPr>
          <a:xfrm>
            <a:off x="6172200" y="2565121"/>
            <a:ext cx="5181600" cy="287234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24"/>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US" dirty="0"/>
              <a:t>Boolean Operations: NOT</a:t>
            </a:r>
            <a:endParaRPr dirty="0"/>
          </a:p>
        </p:txBody>
      </p:sp>
      <p:sp>
        <p:nvSpPr>
          <p:cNvPr id="567" name="Google Shape;567;p2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rgbClr val="0055A4"/>
              </a:buClr>
              <a:buSzPts val="2200"/>
              <a:buNone/>
            </a:pPr>
            <a:r>
              <a:rPr lang="en-US" b="1" dirty="0">
                <a:solidFill>
                  <a:srgbClr val="0055A4"/>
                </a:solidFill>
              </a:rPr>
              <a:t>Truth Table</a:t>
            </a:r>
            <a:endParaRPr dirty="0"/>
          </a:p>
          <a:p>
            <a:pPr marL="0" lvl="0" indent="0" algn="l" rtl="0">
              <a:lnSpc>
                <a:spcPct val="90000"/>
              </a:lnSpc>
              <a:spcBef>
                <a:spcPts val="660"/>
              </a:spcBef>
              <a:spcAft>
                <a:spcPts val="0"/>
              </a:spcAft>
              <a:buClr>
                <a:srgbClr val="7F7F7F"/>
              </a:buClr>
              <a:buSzPts val="2200"/>
              <a:buNone/>
            </a:pPr>
            <a:r>
              <a:rPr lang="en-US" u="sng" dirty="0"/>
              <a:t>Inputs</a:t>
            </a:r>
            <a:r>
              <a:rPr lang="en-US" dirty="0"/>
              <a:t>	    </a:t>
            </a:r>
            <a:r>
              <a:rPr lang="en-US" u="sng" dirty="0"/>
              <a:t>Outputs</a:t>
            </a:r>
            <a:endParaRPr dirty="0"/>
          </a:p>
          <a:p>
            <a:pPr marL="0" lvl="0" indent="0" algn="l" rtl="0">
              <a:lnSpc>
                <a:spcPct val="90000"/>
              </a:lnSpc>
              <a:spcBef>
                <a:spcPts val="660"/>
              </a:spcBef>
              <a:spcAft>
                <a:spcPts val="0"/>
              </a:spcAft>
              <a:buClr>
                <a:srgbClr val="7F7F7F"/>
              </a:buClr>
              <a:buSzPts val="2200"/>
              <a:buNone/>
            </a:pPr>
            <a:r>
              <a:rPr lang="en-US" dirty="0"/>
              <a:t>   0    	         </a:t>
            </a:r>
            <a:r>
              <a:rPr lang="en-US" dirty="0">
                <a:solidFill>
                  <a:srgbClr val="0055A4"/>
                </a:solidFill>
              </a:rPr>
              <a:t>1</a:t>
            </a:r>
            <a:r>
              <a:rPr lang="en-US" dirty="0"/>
              <a:t>		 0 = FALSE 	</a:t>
            </a:r>
            <a:endParaRPr dirty="0"/>
          </a:p>
          <a:p>
            <a:pPr marL="0" lvl="0" indent="0" algn="l" rtl="0">
              <a:lnSpc>
                <a:spcPct val="90000"/>
              </a:lnSpc>
              <a:spcBef>
                <a:spcPts val="660"/>
              </a:spcBef>
              <a:spcAft>
                <a:spcPts val="0"/>
              </a:spcAft>
              <a:buClr>
                <a:srgbClr val="7F7F7F"/>
              </a:buClr>
              <a:buSzPts val="2200"/>
              <a:buNone/>
            </a:pPr>
            <a:r>
              <a:rPr lang="en-US" dirty="0"/>
              <a:t>   1    	         </a:t>
            </a:r>
            <a:r>
              <a:rPr lang="en-US" dirty="0">
                <a:solidFill>
                  <a:srgbClr val="0055A4"/>
                </a:solidFill>
              </a:rPr>
              <a:t>0</a:t>
            </a:r>
            <a:r>
              <a:rPr lang="en-US" dirty="0"/>
              <a:t>	</a:t>
            </a:r>
            <a:r>
              <a:rPr lang="en-US" dirty="0">
                <a:solidFill>
                  <a:srgbClr val="0055A4"/>
                </a:solidFill>
              </a:rPr>
              <a:t>	 </a:t>
            </a:r>
            <a:r>
              <a:rPr lang="en-US" dirty="0"/>
              <a:t>1 = TRUE</a:t>
            </a:r>
            <a:endParaRPr dirty="0">
              <a:solidFill>
                <a:srgbClr val="0055A4"/>
              </a:solidFill>
            </a:endParaRPr>
          </a:p>
          <a:p>
            <a:pPr marL="0" lvl="0" indent="0" algn="l" rtl="0">
              <a:lnSpc>
                <a:spcPct val="90000"/>
              </a:lnSpc>
              <a:spcBef>
                <a:spcPts val="660"/>
              </a:spcBef>
              <a:spcAft>
                <a:spcPts val="0"/>
              </a:spcAft>
              <a:buClr>
                <a:srgbClr val="0055A4"/>
              </a:buClr>
              <a:buSzPts val="2200"/>
              <a:buNone/>
            </a:pPr>
            <a:r>
              <a:rPr lang="en-US" dirty="0">
                <a:solidFill>
                  <a:srgbClr val="0055A4"/>
                </a:solidFill>
              </a:rPr>
              <a:t>		</a:t>
            </a:r>
            <a:r>
              <a:rPr lang="en-US" dirty="0"/>
              <a:t> 	</a:t>
            </a:r>
            <a:endParaRPr dirty="0">
              <a:solidFill>
                <a:srgbClr val="0055A4"/>
              </a:solidFill>
            </a:endParaRPr>
          </a:p>
          <a:p>
            <a:pPr marL="228600" lvl="0" indent="-228600" algn="l" rtl="0">
              <a:lnSpc>
                <a:spcPct val="90000"/>
              </a:lnSpc>
              <a:spcBef>
                <a:spcPts val="720"/>
              </a:spcBef>
              <a:spcAft>
                <a:spcPts val="0"/>
              </a:spcAft>
              <a:buClr>
                <a:srgbClr val="0055A4"/>
              </a:buClr>
              <a:buSzPts val="2400"/>
              <a:buNone/>
            </a:pPr>
            <a:r>
              <a:rPr lang="en-US" sz="2400" dirty="0">
                <a:solidFill>
                  <a:srgbClr val="0055A4"/>
                </a:solidFill>
              </a:rPr>
              <a:t>NOT Operation</a:t>
            </a:r>
            <a:endParaRPr dirty="0"/>
          </a:p>
          <a:p>
            <a:pPr marL="228600" lvl="0" indent="-228600" algn="l" rtl="0">
              <a:lnSpc>
                <a:spcPct val="90000"/>
              </a:lnSpc>
              <a:spcBef>
                <a:spcPts val="720"/>
              </a:spcBef>
              <a:spcAft>
                <a:spcPts val="0"/>
              </a:spcAft>
              <a:buClr>
                <a:srgbClr val="7F7F7F"/>
              </a:buClr>
              <a:buSzPts val="2400"/>
              <a:buChar char="•"/>
            </a:pPr>
            <a:r>
              <a:rPr lang="en-US" sz="2400" dirty="0"/>
              <a:t>Only one input</a:t>
            </a:r>
            <a:endParaRPr dirty="0"/>
          </a:p>
          <a:p>
            <a:pPr marL="228600" lvl="0" indent="-228600" algn="l" rtl="0">
              <a:lnSpc>
                <a:spcPct val="90000"/>
              </a:lnSpc>
              <a:spcBef>
                <a:spcPts val="720"/>
              </a:spcBef>
              <a:spcAft>
                <a:spcPts val="0"/>
              </a:spcAft>
              <a:buClr>
                <a:srgbClr val="7F7F7F"/>
              </a:buClr>
              <a:buSzPts val="2400"/>
              <a:buChar char="•"/>
            </a:pPr>
            <a:r>
              <a:rPr lang="en-US" sz="2400" dirty="0"/>
              <a:t>Opposite of input (inverts input)</a:t>
            </a:r>
            <a:endParaRPr dirty="0"/>
          </a:p>
          <a:p>
            <a:pPr marL="0" lvl="0" indent="0" algn="l" rtl="0">
              <a:lnSpc>
                <a:spcPct val="90000"/>
              </a:lnSpc>
              <a:spcBef>
                <a:spcPts val="660"/>
              </a:spcBef>
              <a:spcAft>
                <a:spcPts val="0"/>
              </a:spcAft>
              <a:buClr>
                <a:srgbClr val="7F7F7F"/>
              </a:buClr>
              <a:buSzPts val="2200"/>
              <a:buNone/>
            </a:pPr>
            <a:endParaRPr dirty="0"/>
          </a:p>
          <a:p>
            <a:pPr marL="228600" lvl="0" indent="-228600" algn="l" rtl="0">
              <a:lnSpc>
                <a:spcPct val="90000"/>
              </a:lnSpc>
              <a:spcBef>
                <a:spcPts val="720"/>
              </a:spcBef>
              <a:spcAft>
                <a:spcPts val="0"/>
              </a:spcAft>
              <a:buClr>
                <a:srgbClr val="7F7F7F"/>
              </a:buClr>
              <a:buSzPts val="2400"/>
              <a:buNone/>
            </a:pPr>
            <a:r>
              <a:rPr lang="en-US" sz="2400" dirty="0"/>
              <a:t>NOT FALSE = TRUE</a:t>
            </a:r>
            <a:endParaRPr dirty="0"/>
          </a:p>
          <a:p>
            <a:pPr marL="228600" lvl="0" indent="-228600" algn="l" rtl="0">
              <a:lnSpc>
                <a:spcPct val="90000"/>
              </a:lnSpc>
              <a:spcBef>
                <a:spcPts val="720"/>
              </a:spcBef>
              <a:spcAft>
                <a:spcPts val="0"/>
              </a:spcAft>
              <a:buClr>
                <a:srgbClr val="7F7F7F"/>
              </a:buClr>
              <a:buSzPts val="2400"/>
              <a:buNone/>
            </a:pPr>
            <a:r>
              <a:rPr lang="en-US" sz="2400" dirty="0"/>
              <a:t>NOT TRUE = FALSE</a:t>
            </a:r>
            <a:endParaRPr dirty="0"/>
          </a:p>
        </p:txBody>
      </p:sp>
      <p:grpSp>
        <p:nvGrpSpPr>
          <p:cNvPr id="568" name="Google Shape;568;p24"/>
          <p:cNvGrpSpPr/>
          <p:nvPr/>
        </p:nvGrpSpPr>
        <p:grpSpPr>
          <a:xfrm>
            <a:off x="6324600" y="3814763"/>
            <a:ext cx="5029200" cy="2362200"/>
            <a:chOff x="533400" y="1219200"/>
            <a:chExt cx="5029200" cy="2362200"/>
          </a:xfrm>
        </p:grpSpPr>
        <p:pic>
          <p:nvPicPr>
            <p:cNvPr id="569" name="Google Shape;569;p24"/>
            <p:cNvPicPr preferRelativeResize="0"/>
            <p:nvPr/>
          </p:nvPicPr>
          <p:blipFill rotWithShape="1">
            <a:blip r:embed="rId3">
              <a:alphaModFix/>
            </a:blip>
            <a:srcRect/>
            <a:stretch/>
          </p:blipFill>
          <p:spPr>
            <a:xfrm>
              <a:off x="533400" y="1219200"/>
              <a:ext cx="5029200" cy="1139825"/>
            </a:xfrm>
            <a:prstGeom prst="rect">
              <a:avLst/>
            </a:prstGeom>
            <a:noFill/>
            <a:ln>
              <a:noFill/>
            </a:ln>
          </p:spPr>
        </p:pic>
        <p:sp>
          <p:nvSpPr>
            <p:cNvPr id="570" name="Google Shape;570;p24"/>
            <p:cNvSpPr txBox="1"/>
            <p:nvPr/>
          </p:nvSpPr>
          <p:spPr>
            <a:xfrm>
              <a:off x="1981200" y="13716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0</a:t>
              </a:r>
              <a:endParaRPr/>
            </a:p>
          </p:txBody>
        </p:sp>
        <p:sp>
          <p:nvSpPr>
            <p:cNvPr id="571" name="Google Shape;571;p24"/>
            <p:cNvSpPr txBox="1"/>
            <p:nvPr/>
          </p:nvSpPr>
          <p:spPr>
            <a:xfrm>
              <a:off x="3429000" y="13716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D24726"/>
                  </a:solidFill>
                  <a:latin typeface="Arial"/>
                  <a:ea typeface="Arial"/>
                  <a:cs typeface="Arial"/>
                  <a:sym typeface="Arial"/>
                </a:rPr>
                <a:t>1</a:t>
              </a:r>
              <a:endParaRPr/>
            </a:p>
          </p:txBody>
        </p:sp>
        <p:pic>
          <p:nvPicPr>
            <p:cNvPr id="572" name="Google Shape;572;p24"/>
            <p:cNvPicPr preferRelativeResize="0"/>
            <p:nvPr/>
          </p:nvPicPr>
          <p:blipFill rotWithShape="1">
            <a:blip r:embed="rId3">
              <a:alphaModFix/>
            </a:blip>
            <a:srcRect/>
            <a:stretch/>
          </p:blipFill>
          <p:spPr>
            <a:xfrm>
              <a:off x="533400" y="2441575"/>
              <a:ext cx="5029200" cy="1139825"/>
            </a:xfrm>
            <a:prstGeom prst="rect">
              <a:avLst/>
            </a:prstGeom>
            <a:noFill/>
            <a:ln>
              <a:noFill/>
            </a:ln>
          </p:spPr>
        </p:pic>
        <p:sp>
          <p:nvSpPr>
            <p:cNvPr id="573" name="Google Shape;573;p24"/>
            <p:cNvSpPr txBox="1"/>
            <p:nvPr/>
          </p:nvSpPr>
          <p:spPr>
            <a:xfrm>
              <a:off x="1981200" y="2593975"/>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1</a:t>
              </a:r>
              <a:endParaRPr/>
            </a:p>
          </p:txBody>
        </p:sp>
        <p:sp>
          <p:nvSpPr>
            <p:cNvPr id="574" name="Google Shape;574;p24"/>
            <p:cNvSpPr txBox="1"/>
            <p:nvPr/>
          </p:nvSpPr>
          <p:spPr>
            <a:xfrm>
              <a:off x="3429000" y="2593975"/>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D24726"/>
                  </a:solidFill>
                  <a:latin typeface="Arial"/>
                  <a:ea typeface="Arial"/>
                  <a:cs typeface="Arial"/>
                  <a:sym typeface="Arial"/>
                </a:rPr>
                <a:t>0</a:t>
              </a:r>
              <a:endParaRPr/>
            </a:p>
          </p:txBody>
        </p:sp>
      </p:grpSp>
      <p:pic>
        <p:nvPicPr>
          <p:cNvPr id="2" name="Picture 1">
            <a:extLst>
              <a:ext uri="{FF2B5EF4-FFF2-40B4-BE49-F238E27FC236}">
                <a16:creationId xmlns:a16="http://schemas.microsoft.com/office/drawing/2014/main" id="{308B0AF5-41AE-5699-7755-43132482828D}"/>
              </a:ext>
            </a:extLst>
          </p:cNvPr>
          <p:cNvPicPr>
            <a:picLocks noChangeAspect="1"/>
          </p:cNvPicPr>
          <p:nvPr/>
        </p:nvPicPr>
        <p:blipFill>
          <a:blip r:embed="rId4"/>
          <a:stretch>
            <a:fillRect/>
          </a:stretch>
        </p:blipFill>
        <p:spPr>
          <a:xfrm>
            <a:off x="9047948" y="1228437"/>
            <a:ext cx="2216948" cy="25711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25"/>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US" dirty="0"/>
              <a:t>NOT Gate</a:t>
            </a:r>
            <a:endParaRPr dirty="0"/>
          </a:p>
        </p:txBody>
      </p:sp>
      <p:sp>
        <p:nvSpPr>
          <p:cNvPr id="580" name="Google Shape;580;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7F7F7F"/>
              </a:buClr>
              <a:buSzPts val="2200"/>
              <a:buChar char="•"/>
            </a:pPr>
            <a:r>
              <a:rPr lang="en-US" dirty="0"/>
              <a:t>To build an NOT gate: One transistor </a:t>
            </a:r>
            <a:endParaRPr dirty="0"/>
          </a:p>
          <a:p>
            <a:pPr marL="228600" lvl="0" indent="-228600" algn="l" rtl="0">
              <a:lnSpc>
                <a:spcPct val="90000"/>
              </a:lnSpc>
              <a:spcBef>
                <a:spcPts val="660"/>
              </a:spcBef>
              <a:spcAft>
                <a:spcPts val="0"/>
              </a:spcAft>
              <a:buClr>
                <a:srgbClr val="7F7F7F"/>
              </a:buClr>
              <a:buSzPts val="2200"/>
              <a:buChar char="•"/>
            </a:pPr>
            <a:r>
              <a:rPr lang="en-US" dirty="0"/>
              <a:t>One input and one output</a:t>
            </a:r>
            <a:endParaRPr dirty="0"/>
          </a:p>
          <a:p>
            <a:pPr marL="228600" lvl="0" indent="-88900" algn="l" rtl="0">
              <a:lnSpc>
                <a:spcPct val="90000"/>
              </a:lnSpc>
              <a:spcBef>
                <a:spcPts val="660"/>
              </a:spcBef>
              <a:spcAft>
                <a:spcPts val="0"/>
              </a:spcAft>
              <a:buClr>
                <a:srgbClr val="7F7F7F"/>
              </a:buClr>
              <a:buSzPts val="2200"/>
              <a:buNone/>
            </a:pPr>
            <a:endParaRPr dirty="0"/>
          </a:p>
          <a:p>
            <a:pPr marL="228600" lvl="0" indent="-228600" algn="l" rtl="0">
              <a:lnSpc>
                <a:spcPct val="90000"/>
              </a:lnSpc>
              <a:spcBef>
                <a:spcPts val="660"/>
              </a:spcBef>
              <a:spcAft>
                <a:spcPts val="0"/>
              </a:spcAft>
              <a:buClr>
                <a:srgbClr val="7F7F7F"/>
              </a:buClr>
              <a:buSzPts val="2200"/>
              <a:buChar char="•"/>
            </a:pPr>
            <a:r>
              <a:rPr lang="en-US" dirty="0"/>
              <a:t>Transistor A: On (True)</a:t>
            </a:r>
            <a:endParaRPr dirty="0"/>
          </a:p>
          <a:p>
            <a:pPr marL="228600" lvl="0" indent="-88900" algn="l" rtl="0">
              <a:lnSpc>
                <a:spcPct val="90000"/>
              </a:lnSpc>
              <a:spcBef>
                <a:spcPts val="660"/>
              </a:spcBef>
              <a:spcAft>
                <a:spcPts val="0"/>
              </a:spcAft>
              <a:buClr>
                <a:srgbClr val="7F7F7F"/>
              </a:buClr>
              <a:buSzPts val="2200"/>
              <a:buNone/>
            </a:pPr>
            <a:endParaRPr dirty="0"/>
          </a:p>
          <a:p>
            <a:pPr marL="228600" lvl="0" indent="-228600" algn="l" rtl="0">
              <a:lnSpc>
                <a:spcPct val="90000"/>
              </a:lnSpc>
              <a:spcBef>
                <a:spcPts val="660"/>
              </a:spcBef>
              <a:spcAft>
                <a:spcPts val="0"/>
              </a:spcAft>
              <a:buClr>
                <a:srgbClr val="7F7F7F"/>
              </a:buClr>
              <a:buSzPts val="2200"/>
              <a:buChar char="•"/>
            </a:pPr>
            <a:r>
              <a:rPr lang="en-US" dirty="0"/>
              <a:t>Current flows to ground wire and none to output, so output is Off (False)</a:t>
            </a:r>
            <a:endParaRPr dirty="0"/>
          </a:p>
          <a:p>
            <a:pPr marL="228600" lvl="0" indent="-88900" algn="l" rtl="0">
              <a:lnSpc>
                <a:spcPct val="90000"/>
              </a:lnSpc>
              <a:spcBef>
                <a:spcPts val="660"/>
              </a:spcBef>
              <a:spcAft>
                <a:spcPts val="0"/>
              </a:spcAft>
              <a:buClr>
                <a:srgbClr val="7F7F7F"/>
              </a:buClr>
              <a:buSzPts val="2200"/>
              <a:buNone/>
            </a:pPr>
            <a:endParaRPr dirty="0"/>
          </a:p>
        </p:txBody>
      </p:sp>
      <p:pic>
        <p:nvPicPr>
          <p:cNvPr id="581" name="Google Shape;581;p25"/>
          <p:cNvPicPr preferRelativeResize="0">
            <a:picLocks noGrp="1"/>
          </p:cNvPicPr>
          <p:nvPr>
            <p:ph type="body" idx="2"/>
          </p:nvPr>
        </p:nvPicPr>
        <p:blipFill rotWithShape="1">
          <a:blip r:embed="rId3">
            <a:alphaModFix/>
          </a:blip>
          <a:srcRect/>
          <a:stretch/>
        </p:blipFill>
        <p:spPr>
          <a:xfrm>
            <a:off x="6339350" y="1825625"/>
            <a:ext cx="5181600" cy="318624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27"/>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US" dirty="0"/>
              <a:t>Boolean Operations: XOR</a:t>
            </a:r>
            <a:endParaRPr dirty="0"/>
          </a:p>
        </p:txBody>
      </p:sp>
      <p:sp>
        <p:nvSpPr>
          <p:cNvPr id="594" name="Google Shape;594;p27"/>
          <p:cNvSpPr txBox="1">
            <a:spLocks noGrp="1"/>
          </p:cNvSpPr>
          <p:nvPr>
            <p:ph type="body" idx="1"/>
          </p:nvPr>
        </p:nvSpPr>
        <p:spPr>
          <a:xfrm>
            <a:off x="838200" y="4186105"/>
            <a:ext cx="10515600" cy="1990857"/>
          </a:xfrm>
          <a:prstGeom prst="rect">
            <a:avLst/>
          </a:prstGeom>
          <a:noFill/>
          <a:ln>
            <a:noFill/>
          </a:ln>
        </p:spPr>
        <p:txBody>
          <a:bodyPr spcFirstLastPara="1" wrap="square" lIns="91425" tIns="45700" rIns="91425" bIns="45700" anchor="t" anchorCtr="0">
            <a:normAutofit fontScale="92500" lnSpcReduction="10000"/>
          </a:bodyPr>
          <a:lstStyle/>
          <a:p>
            <a:pPr marL="228600" lvl="0" indent="-190500" algn="l" rtl="0">
              <a:lnSpc>
                <a:spcPct val="115000"/>
              </a:lnSpc>
              <a:spcBef>
                <a:spcPts val="0"/>
              </a:spcBef>
              <a:spcAft>
                <a:spcPts val="0"/>
              </a:spcAft>
              <a:buClr>
                <a:srgbClr val="0055A4"/>
              </a:buClr>
              <a:buSzPct val="100000"/>
              <a:buChar char="•"/>
            </a:pPr>
            <a:r>
              <a:rPr lang="en-US" sz="2000" b="1" u="sng" dirty="0">
                <a:solidFill>
                  <a:srgbClr val="0055A4"/>
                </a:solidFill>
              </a:rPr>
              <a:t>XOR</a:t>
            </a:r>
            <a:r>
              <a:rPr lang="en-US" sz="2000" b="1" dirty="0">
                <a:solidFill>
                  <a:srgbClr val="0055A4"/>
                </a:solidFill>
              </a:rPr>
              <a:t> Operation </a:t>
            </a:r>
            <a:r>
              <a:rPr lang="en-US" sz="2000" dirty="0">
                <a:solidFill>
                  <a:srgbClr val="0055A4"/>
                </a:solidFill>
              </a:rPr>
              <a:t>(Exclusive OR)</a:t>
            </a:r>
            <a:endParaRPr sz="2000" b="1" dirty="0">
              <a:solidFill>
                <a:srgbClr val="0055A4"/>
              </a:solidFill>
            </a:endParaRPr>
          </a:p>
          <a:p>
            <a:pPr marL="685800" lvl="1" indent="-190500" algn="l" rtl="0">
              <a:lnSpc>
                <a:spcPct val="115000"/>
              </a:lnSpc>
              <a:spcBef>
                <a:spcPts val="600"/>
              </a:spcBef>
              <a:spcAft>
                <a:spcPts val="0"/>
              </a:spcAft>
              <a:buClr>
                <a:srgbClr val="7F7F7F"/>
              </a:buClr>
              <a:buSzPct val="100000"/>
              <a:buChar char="•"/>
            </a:pPr>
            <a:r>
              <a:rPr lang="en-US" sz="2000" u="sng" dirty="0">
                <a:latin typeface="Arial" panose="020B0604020202020204" pitchFamily="34" charset="0"/>
                <a:cs typeface="Arial" panose="020B0604020202020204" pitchFamily="34" charset="0"/>
              </a:rPr>
              <a:t>One and ONLY one input value can be TRUE for output to be TRUE</a:t>
            </a:r>
            <a:endParaRPr dirty="0">
              <a:latin typeface="Arial" panose="020B0604020202020204" pitchFamily="34" charset="0"/>
              <a:cs typeface="Arial" panose="020B0604020202020204" pitchFamily="34" charset="0"/>
            </a:endParaRPr>
          </a:p>
          <a:p>
            <a:pPr marL="685800" lvl="1" indent="-190500" algn="l" rtl="0">
              <a:lnSpc>
                <a:spcPct val="115000"/>
              </a:lnSpc>
              <a:spcBef>
                <a:spcPts val="600"/>
              </a:spcBef>
              <a:spcAft>
                <a:spcPts val="0"/>
              </a:spcAft>
              <a:buClr>
                <a:srgbClr val="7F7F7F"/>
              </a:buClr>
              <a:buSzPct val="100000"/>
              <a:buChar char="•"/>
            </a:pPr>
            <a:r>
              <a:rPr lang="en-US" sz="2000" i="1" dirty="0">
                <a:latin typeface="Arial" panose="020B0604020202020204" pitchFamily="34" charset="0"/>
                <a:cs typeface="Arial" panose="020B0604020202020204" pitchFamily="34" charset="0"/>
              </a:rPr>
              <a:t>At noon Michael is going for lunch </a:t>
            </a:r>
            <a:r>
              <a:rPr lang="en-US" sz="2000" i="1" dirty="0">
                <a:solidFill>
                  <a:srgbClr val="0055A4"/>
                </a:solidFill>
                <a:latin typeface="Arial" panose="020B0604020202020204" pitchFamily="34" charset="0"/>
                <a:cs typeface="Arial" panose="020B0604020202020204" pitchFamily="34" charset="0"/>
              </a:rPr>
              <a:t>XOR</a:t>
            </a:r>
            <a:r>
              <a:rPr lang="en-US" sz="2000" i="1" dirty="0">
                <a:latin typeface="Arial" panose="020B0604020202020204" pitchFamily="34" charset="0"/>
                <a:cs typeface="Arial" panose="020B0604020202020204" pitchFamily="34" charset="0"/>
              </a:rPr>
              <a:t> Michael is going to class</a:t>
            </a:r>
            <a:endParaRPr dirty="0">
              <a:latin typeface="Arial" panose="020B0604020202020204" pitchFamily="34" charset="0"/>
              <a:cs typeface="Arial" panose="020B0604020202020204" pitchFamily="34" charset="0"/>
            </a:endParaRPr>
          </a:p>
          <a:p>
            <a:pPr marL="685800" lvl="1" indent="-190500" algn="l" rtl="0">
              <a:lnSpc>
                <a:spcPct val="115000"/>
              </a:lnSpc>
              <a:spcBef>
                <a:spcPts val="600"/>
              </a:spcBef>
              <a:spcAft>
                <a:spcPts val="0"/>
              </a:spcAft>
              <a:buClr>
                <a:srgbClr val="7F7F7F"/>
              </a:buClr>
              <a:buSzPct val="100000"/>
              <a:buChar char="•"/>
            </a:pPr>
            <a:r>
              <a:rPr lang="en-US" sz="2000" i="1" dirty="0">
                <a:latin typeface="Arial" panose="020B0604020202020204" pitchFamily="34" charset="0"/>
                <a:cs typeface="Arial" panose="020B0604020202020204" pitchFamily="34" charset="0"/>
              </a:rPr>
              <a:t>If both were true, the output would be false! (as I cannot do both at the same time).</a:t>
            </a:r>
            <a:endParaRPr dirty="0">
              <a:latin typeface="Arial" panose="020B0604020202020204" pitchFamily="34" charset="0"/>
              <a:cs typeface="Arial" panose="020B0604020202020204" pitchFamily="34" charset="0"/>
            </a:endParaRPr>
          </a:p>
          <a:p>
            <a:pPr marL="685800" lvl="1" indent="-157480" algn="l" rtl="0">
              <a:lnSpc>
                <a:spcPct val="115000"/>
              </a:lnSpc>
              <a:spcBef>
                <a:spcPts val="420"/>
              </a:spcBef>
              <a:spcAft>
                <a:spcPts val="0"/>
              </a:spcAft>
              <a:buClr>
                <a:srgbClr val="7F7F7F"/>
              </a:buClr>
              <a:buSzPct val="100000"/>
              <a:buChar char="•"/>
            </a:pPr>
            <a:r>
              <a:rPr lang="en-US" sz="2114" i="1" dirty="0">
                <a:latin typeface="Arial" panose="020B0604020202020204" pitchFamily="34" charset="0"/>
                <a:cs typeface="Arial" panose="020B0604020202020204" pitchFamily="34" charset="0"/>
              </a:rPr>
              <a:t>If both were false, the output will still be false </a:t>
            </a:r>
            <a:endParaRPr sz="2000" dirty="0">
              <a:latin typeface="Arial" panose="020B0604020202020204" pitchFamily="34" charset="0"/>
              <a:cs typeface="Arial" panose="020B0604020202020204" pitchFamily="34" charset="0"/>
            </a:endParaRPr>
          </a:p>
          <a:p>
            <a:pPr marL="228600" lvl="0" indent="-38100" algn="l" rtl="0">
              <a:lnSpc>
                <a:spcPct val="90000"/>
              </a:lnSpc>
              <a:spcBef>
                <a:spcPts val="900"/>
              </a:spcBef>
              <a:spcAft>
                <a:spcPts val="0"/>
              </a:spcAft>
              <a:buClr>
                <a:srgbClr val="7F7F7F"/>
              </a:buClr>
              <a:buSzPct val="100000"/>
              <a:buNone/>
            </a:pPr>
            <a:endParaRPr dirty="0"/>
          </a:p>
        </p:txBody>
      </p:sp>
      <p:sp>
        <p:nvSpPr>
          <p:cNvPr id="595" name="Google Shape;595;p27"/>
          <p:cNvSpPr txBox="1"/>
          <p:nvPr/>
        </p:nvSpPr>
        <p:spPr>
          <a:xfrm>
            <a:off x="4119001" y="2114025"/>
            <a:ext cx="923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7F7F7F"/>
                </a:solidFill>
                <a:latin typeface="Arial" panose="020B0604020202020204" pitchFamily="34" charset="0"/>
                <a:ea typeface="Quattrocento Sans"/>
                <a:cs typeface="Arial" panose="020B0604020202020204" pitchFamily="34" charset="0"/>
                <a:sym typeface="Quattrocento Sans"/>
              </a:rPr>
              <a:t>TRUE</a:t>
            </a:r>
            <a:endParaRPr dirty="0"/>
          </a:p>
        </p:txBody>
      </p:sp>
      <p:sp>
        <p:nvSpPr>
          <p:cNvPr id="596" name="Google Shape;596;p27"/>
          <p:cNvSpPr txBox="1"/>
          <p:nvPr/>
        </p:nvSpPr>
        <p:spPr>
          <a:xfrm>
            <a:off x="6225706" y="2114025"/>
            <a:ext cx="1236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7F7F7F"/>
                </a:solidFill>
                <a:latin typeface="Arial" panose="020B0604020202020204" pitchFamily="34" charset="0"/>
                <a:ea typeface="Quattrocento Sans"/>
                <a:cs typeface="Arial" panose="020B0604020202020204" pitchFamily="34" charset="0"/>
                <a:sym typeface="Quattrocento Sans"/>
              </a:rPr>
              <a:t>FALSE</a:t>
            </a:r>
            <a:endParaRPr dirty="0"/>
          </a:p>
        </p:txBody>
      </p:sp>
      <p:sp>
        <p:nvSpPr>
          <p:cNvPr id="597" name="Google Shape;597;p27"/>
          <p:cNvSpPr txBox="1"/>
          <p:nvPr/>
        </p:nvSpPr>
        <p:spPr>
          <a:xfrm>
            <a:off x="5430279" y="2483350"/>
            <a:ext cx="665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7F7F7F"/>
                </a:solidFill>
                <a:latin typeface="Arial" panose="020B0604020202020204" pitchFamily="34" charset="0"/>
                <a:ea typeface="Quattrocento Sans"/>
                <a:cs typeface="Arial" panose="020B0604020202020204" pitchFamily="34" charset="0"/>
                <a:sym typeface="Quattrocento Sans"/>
              </a:rPr>
              <a:t>OR</a:t>
            </a:r>
            <a:endParaRPr dirty="0"/>
          </a:p>
        </p:txBody>
      </p:sp>
      <p:sp>
        <p:nvSpPr>
          <p:cNvPr id="598" name="Google Shape;598;p27"/>
          <p:cNvSpPr txBox="1"/>
          <p:nvPr/>
        </p:nvSpPr>
        <p:spPr>
          <a:xfrm>
            <a:off x="10286684" y="2483358"/>
            <a:ext cx="923651"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7F7F7F"/>
                </a:solidFill>
                <a:latin typeface="Arial" panose="020B0604020202020204" pitchFamily="34" charset="0"/>
                <a:ea typeface="Quattrocento Sans"/>
                <a:cs typeface="Arial" panose="020B0604020202020204" pitchFamily="34" charset="0"/>
                <a:sym typeface="Quattrocento Sans"/>
              </a:rPr>
              <a:t>=TRUE</a:t>
            </a:r>
            <a:endParaRPr dirty="0"/>
          </a:p>
        </p:txBody>
      </p:sp>
      <p:pic>
        <p:nvPicPr>
          <p:cNvPr id="599" name="Google Shape;599;p27" descr="Related image"/>
          <p:cNvPicPr preferRelativeResize="0"/>
          <p:nvPr/>
        </p:nvPicPr>
        <p:blipFill rotWithShape="1">
          <a:blip r:embed="rId3">
            <a:alphaModFix/>
          </a:blip>
          <a:srcRect/>
          <a:stretch/>
        </p:blipFill>
        <p:spPr>
          <a:xfrm>
            <a:off x="1381291" y="1935755"/>
            <a:ext cx="2654478" cy="1990858"/>
          </a:xfrm>
          <a:prstGeom prst="rect">
            <a:avLst/>
          </a:prstGeom>
          <a:noFill/>
          <a:ln>
            <a:noFill/>
          </a:ln>
        </p:spPr>
      </p:pic>
      <p:pic>
        <p:nvPicPr>
          <p:cNvPr id="600" name="Google Shape;600;p27" descr="Related image"/>
          <p:cNvPicPr preferRelativeResize="0"/>
          <p:nvPr/>
        </p:nvPicPr>
        <p:blipFill rotWithShape="1">
          <a:blip r:embed="rId4">
            <a:alphaModFix/>
          </a:blip>
          <a:srcRect l="9630"/>
          <a:stretch/>
        </p:blipFill>
        <p:spPr>
          <a:xfrm>
            <a:off x="7462219" y="1967431"/>
            <a:ext cx="2654479" cy="195918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28"/>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US" dirty="0"/>
              <a:t>Boolean Operations: XOR Gate</a:t>
            </a:r>
            <a:endParaRPr dirty="0"/>
          </a:p>
        </p:txBody>
      </p:sp>
      <p:sp>
        <p:nvSpPr>
          <p:cNvPr id="606" name="Google Shape;606;p2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rgbClr val="0055A4"/>
              </a:buClr>
              <a:buSzPts val="2200"/>
              <a:buNone/>
            </a:pPr>
            <a:r>
              <a:rPr lang="en-US" b="1" dirty="0">
                <a:solidFill>
                  <a:srgbClr val="0055A4"/>
                </a:solidFill>
              </a:rPr>
              <a:t>Truth Table</a:t>
            </a:r>
            <a:endParaRPr dirty="0"/>
          </a:p>
          <a:p>
            <a:pPr marL="0" lvl="0" indent="0" algn="l" rtl="0">
              <a:lnSpc>
                <a:spcPct val="90000"/>
              </a:lnSpc>
              <a:spcBef>
                <a:spcPts val="660"/>
              </a:spcBef>
              <a:spcAft>
                <a:spcPts val="0"/>
              </a:spcAft>
              <a:buClr>
                <a:srgbClr val="7F7F7F"/>
              </a:buClr>
              <a:buSzPts val="2200"/>
              <a:buNone/>
            </a:pPr>
            <a:r>
              <a:rPr lang="en-US" u="sng" dirty="0"/>
              <a:t>Inputs</a:t>
            </a:r>
            <a:r>
              <a:rPr lang="en-US" dirty="0"/>
              <a:t>	    </a:t>
            </a:r>
            <a:r>
              <a:rPr lang="en-US" u="sng" dirty="0"/>
              <a:t>Outputs</a:t>
            </a:r>
            <a:endParaRPr dirty="0"/>
          </a:p>
          <a:p>
            <a:pPr marL="0" lvl="0" indent="0" algn="l" rtl="0">
              <a:lnSpc>
                <a:spcPct val="90000"/>
              </a:lnSpc>
              <a:spcBef>
                <a:spcPts val="660"/>
              </a:spcBef>
              <a:spcAft>
                <a:spcPts val="0"/>
              </a:spcAft>
              <a:buClr>
                <a:srgbClr val="7F7F7F"/>
              </a:buClr>
              <a:buSzPts val="2200"/>
              <a:buNone/>
            </a:pPr>
            <a:r>
              <a:rPr lang="en-US" dirty="0"/>
              <a:t> 0    0	         </a:t>
            </a:r>
            <a:r>
              <a:rPr lang="en-US" dirty="0">
                <a:solidFill>
                  <a:srgbClr val="0055A4"/>
                </a:solidFill>
              </a:rPr>
              <a:t>0</a:t>
            </a:r>
            <a:r>
              <a:rPr lang="en-US" dirty="0"/>
              <a:t>	</a:t>
            </a:r>
            <a:endParaRPr dirty="0"/>
          </a:p>
          <a:p>
            <a:pPr marL="0" lvl="0" indent="0" algn="l" rtl="0">
              <a:lnSpc>
                <a:spcPct val="90000"/>
              </a:lnSpc>
              <a:spcBef>
                <a:spcPts val="660"/>
              </a:spcBef>
              <a:spcAft>
                <a:spcPts val="0"/>
              </a:spcAft>
              <a:buClr>
                <a:srgbClr val="7F7F7F"/>
              </a:buClr>
              <a:buSzPts val="2200"/>
              <a:buNone/>
            </a:pPr>
            <a:r>
              <a:rPr lang="en-US" dirty="0"/>
              <a:t> 0    1	         </a:t>
            </a:r>
            <a:r>
              <a:rPr lang="en-US" dirty="0">
                <a:solidFill>
                  <a:srgbClr val="0055A4"/>
                </a:solidFill>
              </a:rPr>
              <a:t>1		</a:t>
            </a:r>
            <a:r>
              <a:rPr lang="en-US" dirty="0"/>
              <a:t> 0 = FALSE</a:t>
            </a:r>
            <a:endParaRPr dirty="0">
              <a:solidFill>
                <a:srgbClr val="0055A4"/>
              </a:solidFill>
            </a:endParaRPr>
          </a:p>
          <a:p>
            <a:pPr marL="0" lvl="0" indent="0" algn="l" rtl="0">
              <a:lnSpc>
                <a:spcPct val="90000"/>
              </a:lnSpc>
              <a:spcBef>
                <a:spcPts val="660"/>
              </a:spcBef>
              <a:spcAft>
                <a:spcPts val="0"/>
              </a:spcAft>
              <a:buClr>
                <a:srgbClr val="7F7F7F"/>
              </a:buClr>
              <a:buSzPts val="2200"/>
              <a:buNone/>
            </a:pPr>
            <a:r>
              <a:rPr lang="en-US" dirty="0"/>
              <a:t> 1    0	         </a:t>
            </a:r>
            <a:r>
              <a:rPr lang="en-US" dirty="0">
                <a:solidFill>
                  <a:srgbClr val="0055A4"/>
                </a:solidFill>
              </a:rPr>
              <a:t>1		</a:t>
            </a:r>
            <a:r>
              <a:rPr lang="en-US" dirty="0"/>
              <a:t> 1 = TRUE</a:t>
            </a:r>
            <a:endParaRPr dirty="0">
              <a:solidFill>
                <a:srgbClr val="0055A4"/>
              </a:solidFill>
            </a:endParaRPr>
          </a:p>
          <a:p>
            <a:pPr marL="0" lvl="0" indent="0" algn="l" rtl="0">
              <a:lnSpc>
                <a:spcPct val="90000"/>
              </a:lnSpc>
              <a:spcBef>
                <a:spcPts val="660"/>
              </a:spcBef>
              <a:spcAft>
                <a:spcPts val="0"/>
              </a:spcAft>
              <a:buClr>
                <a:srgbClr val="7F7F7F"/>
              </a:buClr>
              <a:buSzPts val="2200"/>
              <a:buNone/>
            </a:pPr>
            <a:r>
              <a:rPr lang="en-US" dirty="0"/>
              <a:t> 1    1	         </a:t>
            </a:r>
            <a:r>
              <a:rPr lang="en-US" dirty="0">
                <a:solidFill>
                  <a:srgbClr val="0055A4"/>
                </a:solidFill>
              </a:rPr>
              <a:t>0</a:t>
            </a:r>
            <a:endParaRPr dirty="0"/>
          </a:p>
          <a:p>
            <a:pPr marL="228600" lvl="0" indent="-88900" algn="l" rtl="0">
              <a:lnSpc>
                <a:spcPct val="90000"/>
              </a:lnSpc>
              <a:spcBef>
                <a:spcPts val="660"/>
              </a:spcBef>
              <a:spcAft>
                <a:spcPts val="0"/>
              </a:spcAft>
              <a:buClr>
                <a:srgbClr val="7F7F7F"/>
              </a:buClr>
              <a:buSzPts val="2200"/>
              <a:buNone/>
            </a:pPr>
            <a:endParaRPr dirty="0"/>
          </a:p>
          <a:p>
            <a:pPr marL="228600" lvl="0" indent="-228600" algn="l" rtl="0">
              <a:lnSpc>
                <a:spcPct val="90000"/>
              </a:lnSpc>
              <a:spcBef>
                <a:spcPts val="660"/>
              </a:spcBef>
              <a:spcAft>
                <a:spcPts val="0"/>
              </a:spcAft>
              <a:buClr>
                <a:srgbClr val="7F7F7F"/>
              </a:buClr>
              <a:buSzPts val="2200"/>
              <a:buNone/>
            </a:pPr>
            <a:endParaRPr dirty="0"/>
          </a:p>
          <a:p>
            <a:pPr marL="228600" lvl="0" indent="-228600" algn="l" rtl="0">
              <a:lnSpc>
                <a:spcPct val="90000"/>
              </a:lnSpc>
              <a:spcBef>
                <a:spcPts val="720"/>
              </a:spcBef>
              <a:spcAft>
                <a:spcPts val="0"/>
              </a:spcAft>
              <a:buClr>
                <a:srgbClr val="0055A4"/>
              </a:buClr>
              <a:buSzPts val="2400"/>
              <a:buNone/>
            </a:pPr>
            <a:r>
              <a:rPr lang="en-US" sz="2400" dirty="0">
                <a:solidFill>
                  <a:srgbClr val="0055A4"/>
                </a:solidFill>
              </a:rPr>
              <a:t>XOR Operation</a:t>
            </a:r>
            <a:endParaRPr dirty="0"/>
          </a:p>
          <a:p>
            <a:pPr marL="228600" lvl="0" indent="-228600" algn="l" rtl="0">
              <a:lnSpc>
                <a:spcPct val="90000"/>
              </a:lnSpc>
              <a:spcBef>
                <a:spcPts val="720"/>
              </a:spcBef>
              <a:spcAft>
                <a:spcPts val="0"/>
              </a:spcAft>
              <a:buClr>
                <a:srgbClr val="7F7F7F"/>
              </a:buClr>
              <a:buSzPts val="2400"/>
              <a:buChar char="•"/>
            </a:pPr>
            <a:r>
              <a:rPr lang="en-US" sz="2400" dirty="0"/>
              <a:t>Only one input value is TRUE for output to be TRUE</a:t>
            </a:r>
            <a:endParaRPr dirty="0"/>
          </a:p>
          <a:p>
            <a:pPr marL="228600" lvl="0" indent="-88900" algn="l" rtl="0">
              <a:lnSpc>
                <a:spcPct val="90000"/>
              </a:lnSpc>
              <a:spcBef>
                <a:spcPts val="660"/>
              </a:spcBef>
              <a:spcAft>
                <a:spcPts val="0"/>
              </a:spcAft>
              <a:buClr>
                <a:srgbClr val="7F7F7F"/>
              </a:buClr>
              <a:buSzPts val="2200"/>
              <a:buNone/>
            </a:pPr>
            <a:endParaRPr dirty="0"/>
          </a:p>
        </p:txBody>
      </p:sp>
      <p:grpSp>
        <p:nvGrpSpPr>
          <p:cNvPr id="607" name="Google Shape;607;p28"/>
          <p:cNvGrpSpPr/>
          <p:nvPr/>
        </p:nvGrpSpPr>
        <p:grpSpPr>
          <a:xfrm>
            <a:off x="6477000" y="1478560"/>
            <a:ext cx="4572000" cy="4892675"/>
            <a:chOff x="381000" y="1143000"/>
            <a:chExt cx="4572000" cy="4892675"/>
          </a:xfrm>
        </p:grpSpPr>
        <p:pic>
          <p:nvPicPr>
            <p:cNvPr id="608" name="Google Shape;608;p28"/>
            <p:cNvPicPr preferRelativeResize="0"/>
            <p:nvPr/>
          </p:nvPicPr>
          <p:blipFill rotWithShape="1">
            <a:blip r:embed="rId3">
              <a:alphaModFix/>
            </a:blip>
            <a:srcRect/>
            <a:stretch/>
          </p:blipFill>
          <p:spPr>
            <a:xfrm>
              <a:off x="381000" y="1219200"/>
              <a:ext cx="4572000" cy="1158875"/>
            </a:xfrm>
            <a:prstGeom prst="rect">
              <a:avLst/>
            </a:prstGeom>
            <a:noFill/>
            <a:ln>
              <a:noFill/>
            </a:ln>
          </p:spPr>
        </p:pic>
        <p:sp>
          <p:nvSpPr>
            <p:cNvPr id="609" name="Google Shape;609;p28"/>
            <p:cNvSpPr txBox="1"/>
            <p:nvPr/>
          </p:nvSpPr>
          <p:spPr>
            <a:xfrm>
              <a:off x="1752600" y="11430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0</a:t>
              </a:r>
              <a:endParaRPr/>
            </a:p>
          </p:txBody>
        </p:sp>
        <p:sp>
          <p:nvSpPr>
            <p:cNvPr id="610" name="Google Shape;610;p28"/>
            <p:cNvSpPr txBox="1"/>
            <p:nvPr/>
          </p:nvSpPr>
          <p:spPr>
            <a:xfrm>
              <a:off x="1752600" y="16764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0</a:t>
              </a:r>
              <a:endParaRPr/>
            </a:p>
          </p:txBody>
        </p:sp>
        <p:sp>
          <p:nvSpPr>
            <p:cNvPr id="611" name="Google Shape;611;p28"/>
            <p:cNvSpPr txBox="1"/>
            <p:nvPr/>
          </p:nvSpPr>
          <p:spPr>
            <a:xfrm>
              <a:off x="3276600" y="13716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D24726"/>
                  </a:solidFill>
                  <a:latin typeface="Arial"/>
                  <a:ea typeface="Arial"/>
                  <a:cs typeface="Arial"/>
                  <a:sym typeface="Arial"/>
                </a:rPr>
                <a:t>0</a:t>
              </a:r>
              <a:endParaRPr/>
            </a:p>
          </p:txBody>
        </p:sp>
        <p:pic>
          <p:nvPicPr>
            <p:cNvPr id="612" name="Google Shape;612;p28"/>
            <p:cNvPicPr preferRelativeResize="0"/>
            <p:nvPr/>
          </p:nvPicPr>
          <p:blipFill rotWithShape="1">
            <a:blip r:embed="rId3">
              <a:alphaModFix/>
            </a:blip>
            <a:srcRect/>
            <a:stretch/>
          </p:blipFill>
          <p:spPr>
            <a:xfrm>
              <a:off x="381000" y="2438400"/>
              <a:ext cx="4572000" cy="1158875"/>
            </a:xfrm>
            <a:prstGeom prst="rect">
              <a:avLst/>
            </a:prstGeom>
            <a:noFill/>
            <a:ln>
              <a:noFill/>
            </a:ln>
          </p:spPr>
        </p:pic>
        <p:sp>
          <p:nvSpPr>
            <p:cNvPr id="613" name="Google Shape;613;p28"/>
            <p:cNvSpPr txBox="1"/>
            <p:nvPr/>
          </p:nvSpPr>
          <p:spPr>
            <a:xfrm>
              <a:off x="1752600" y="23622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0</a:t>
              </a:r>
              <a:endParaRPr/>
            </a:p>
          </p:txBody>
        </p:sp>
        <p:sp>
          <p:nvSpPr>
            <p:cNvPr id="614" name="Google Shape;614;p28"/>
            <p:cNvSpPr txBox="1"/>
            <p:nvPr/>
          </p:nvSpPr>
          <p:spPr>
            <a:xfrm>
              <a:off x="1752600" y="28956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1</a:t>
              </a:r>
              <a:endParaRPr/>
            </a:p>
          </p:txBody>
        </p:sp>
        <p:sp>
          <p:nvSpPr>
            <p:cNvPr id="615" name="Google Shape;615;p28"/>
            <p:cNvSpPr txBox="1"/>
            <p:nvPr/>
          </p:nvSpPr>
          <p:spPr>
            <a:xfrm>
              <a:off x="3276600" y="25908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D24726"/>
                  </a:solidFill>
                  <a:latin typeface="Arial"/>
                  <a:ea typeface="Arial"/>
                  <a:cs typeface="Arial"/>
                  <a:sym typeface="Arial"/>
                </a:rPr>
                <a:t>1</a:t>
              </a:r>
              <a:endParaRPr/>
            </a:p>
          </p:txBody>
        </p:sp>
        <p:pic>
          <p:nvPicPr>
            <p:cNvPr id="616" name="Google Shape;616;p28"/>
            <p:cNvPicPr preferRelativeResize="0"/>
            <p:nvPr/>
          </p:nvPicPr>
          <p:blipFill rotWithShape="1">
            <a:blip r:embed="rId3">
              <a:alphaModFix/>
            </a:blip>
            <a:srcRect/>
            <a:stretch/>
          </p:blipFill>
          <p:spPr>
            <a:xfrm>
              <a:off x="381000" y="3641725"/>
              <a:ext cx="4572000" cy="1158875"/>
            </a:xfrm>
            <a:prstGeom prst="rect">
              <a:avLst/>
            </a:prstGeom>
            <a:noFill/>
            <a:ln>
              <a:noFill/>
            </a:ln>
          </p:spPr>
        </p:pic>
        <p:sp>
          <p:nvSpPr>
            <p:cNvPr id="617" name="Google Shape;617;p28"/>
            <p:cNvSpPr txBox="1"/>
            <p:nvPr/>
          </p:nvSpPr>
          <p:spPr>
            <a:xfrm>
              <a:off x="1752600" y="3565525"/>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1</a:t>
              </a:r>
              <a:endParaRPr/>
            </a:p>
          </p:txBody>
        </p:sp>
        <p:sp>
          <p:nvSpPr>
            <p:cNvPr id="618" name="Google Shape;618;p28"/>
            <p:cNvSpPr txBox="1"/>
            <p:nvPr/>
          </p:nvSpPr>
          <p:spPr>
            <a:xfrm>
              <a:off x="1752600" y="4098925"/>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0</a:t>
              </a:r>
              <a:endParaRPr/>
            </a:p>
          </p:txBody>
        </p:sp>
        <p:sp>
          <p:nvSpPr>
            <p:cNvPr id="619" name="Google Shape;619;p28"/>
            <p:cNvSpPr txBox="1"/>
            <p:nvPr/>
          </p:nvSpPr>
          <p:spPr>
            <a:xfrm>
              <a:off x="3276600" y="3794125"/>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D24726"/>
                  </a:solidFill>
                  <a:latin typeface="Arial"/>
                  <a:ea typeface="Arial"/>
                  <a:cs typeface="Arial"/>
                  <a:sym typeface="Arial"/>
                </a:rPr>
                <a:t>1</a:t>
              </a:r>
              <a:endParaRPr/>
            </a:p>
          </p:txBody>
        </p:sp>
        <p:pic>
          <p:nvPicPr>
            <p:cNvPr id="620" name="Google Shape;620;p28"/>
            <p:cNvPicPr preferRelativeResize="0"/>
            <p:nvPr/>
          </p:nvPicPr>
          <p:blipFill rotWithShape="1">
            <a:blip r:embed="rId3">
              <a:alphaModFix/>
            </a:blip>
            <a:srcRect/>
            <a:stretch/>
          </p:blipFill>
          <p:spPr>
            <a:xfrm>
              <a:off x="381000" y="4876800"/>
              <a:ext cx="4572000" cy="1158875"/>
            </a:xfrm>
            <a:prstGeom prst="rect">
              <a:avLst/>
            </a:prstGeom>
            <a:noFill/>
            <a:ln>
              <a:noFill/>
            </a:ln>
          </p:spPr>
        </p:pic>
        <p:sp>
          <p:nvSpPr>
            <p:cNvPr id="621" name="Google Shape;621;p28"/>
            <p:cNvSpPr txBox="1"/>
            <p:nvPr/>
          </p:nvSpPr>
          <p:spPr>
            <a:xfrm>
              <a:off x="1752600" y="48006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1</a:t>
              </a:r>
              <a:endParaRPr/>
            </a:p>
          </p:txBody>
        </p:sp>
        <p:sp>
          <p:nvSpPr>
            <p:cNvPr id="622" name="Google Shape;622;p28"/>
            <p:cNvSpPr txBox="1"/>
            <p:nvPr/>
          </p:nvSpPr>
          <p:spPr>
            <a:xfrm>
              <a:off x="1752600" y="53340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1</a:t>
              </a:r>
              <a:endParaRPr/>
            </a:p>
          </p:txBody>
        </p:sp>
        <p:sp>
          <p:nvSpPr>
            <p:cNvPr id="623" name="Google Shape;623;p28"/>
            <p:cNvSpPr txBox="1"/>
            <p:nvPr/>
          </p:nvSpPr>
          <p:spPr>
            <a:xfrm>
              <a:off x="3276600" y="5029200"/>
              <a:ext cx="5334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D24726"/>
                  </a:solidFill>
                  <a:latin typeface="Arial"/>
                  <a:ea typeface="Arial"/>
                  <a:cs typeface="Arial"/>
                  <a:sym typeface="Arial"/>
                </a:rPr>
                <a:t>0</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26"/>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US" dirty="0"/>
              <a:t>NOT Gate</a:t>
            </a:r>
            <a:endParaRPr dirty="0"/>
          </a:p>
        </p:txBody>
      </p:sp>
      <p:sp>
        <p:nvSpPr>
          <p:cNvPr id="587" name="Google Shape;587;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7F7F7F"/>
              </a:buClr>
              <a:buSzPts val="2200"/>
              <a:buChar char="•"/>
            </a:pPr>
            <a:r>
              <a:rPr lang="en-US" dirty="0"/>
              <a:t>Transistor A: Off (False)</a:t>
            </a:r>
            <a:endParaRPr dirty="0"/>
          </a:p>
          <a:p>
            <a:pPr marL="0" lvl="0" indent="0" algn="l" rtl="0">
              <a:lnSpc>
                <a:spcPct val="90000"/>
              </a:lnSpc>
              <a:spcBef>
                <a:spcPts val="660"/>
              </a:spcBef>
              <a:spcAft>
                <a:spcPts val="0"/>
              </a:spcAft>
              <a:buClr>
                <a:srgbClr val="7F7F7F"/>
              </a:buClr>
              <a:buSzPts val="2200"/>
              <a:buNone/>
            </a:pPr>
            <a:endParaRPr dirty="0"/>
          </a:p>
          <a:p>
            <a:pPr marL="228600" lvl="0" indent="-228600" algn="l" rtl="0">
              <a:lnSpc>
                <a:spcPct val="90000"/>
              </a:lnSpc>
              <a:spcBef>
                <a:spcPts val="660"/>
              </a:spcBef>
              <a:spcAft>
                <a:spcPts val="0"/>
              </a:spcAft>
              <a:buClr>
                <a:srgbClr val="7F7F7F"/>
              </a:buClr>
              <a:buSzPts val="2200"/>
              <a:buChar char="•"/>
            </a:pPr>
            <a:r>
              <a:rPr lang="en-US" dirty="0"/>
              <a:t>Current flows to the output wire, so output is On (True)</a:t>
            </a:r>
            <a:endParaRPr dirty="0"/>
          </a:p>
          <a:p>
            <a:pPr marL="228600" lvl="0" indent="-88900" algn="l" rtl="0">
              <a:lnSpc>
                <a:spcPct val="90000"/>
              </a:lnSpc>
              <a:spcBef>
                <a:spcPts val="660"/>
              </a:spcBef>
              <a:spcAft>
                <a:spcPts val="0"/>
              </a:spcAft>
              <a:buClr>
                <a:srgbClr val="7F7F7F"/>
              </a:buClr>
              <a:buSzPts val="2200"/>
              <a:buNone/>
            </a:pPr>
            <a:endParaRPr dirty="0"/>
          </a:p>
        </p:txBody>
      </p:sp>
      <p:pic>
        <p:nvPicPr>
          <p:cNvPr id="588" name="Google Shape;588;p26"/>
          <p:cNvPicPr preferRelativeResize="0">
            <a:picLocks noGrp="1"/>
          </p:cNvPicPr>
          <p:nvPr>
            <p:ph type="body" idx="2"/>
          </p:nvPr>
        </p:nvPicPr>
        <p:blipFill rotWithShape="1">
          <a:blip r:embed="rId3">
            <a:alphaModFix/>
          </a:blip>
          <a:srcRect/>
          <a:stretch/>
        </p:blipFill>
        <p:spPr>
          <a:xfrm>
            <a:off x="6172200" y="2364831"/>
            <a:ext cx="5181600" cy="32729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29"/>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US" dirty="0"/>
              <a:t>XOR Gate </a:t>
            </a:r>
            <a:endParaRPr dirty="0"/>
          </a:p>
        </p:txBody>
      </p:sp>
      <p:pic>
        <p:nvPicPr>
          <p:cNvPr id="629" name="Google Shape;629;p29"/>
          <p:cNvPicPr preferRelativeResize="0">
            <a:picLocks noGrp="1"/>
          </p:cNvPicPr>
          <p:nvPr>
            <p:ph type="body" idx="1"/>
          </p:nvPr>
        </p:nvPicPr>
        <p:blipFill rotWithShape="1">
          <a:blip r:embed="rId3">
            <a:alphaModFix/>
          </a:blip>
          <a:srcRect l="5436" t="51547"/>
          <a:stretch/>
        </p:blipFill>
        <p:spPr>
          <a:xfrm>
            <a:off x="1022699" y="1968225"/>
            <a:ext cx="7186200" cy="2108400"/>
          </a:xfrm>
          <a:prstGeom prst="rect">
            <a:avLst/>
          </a:prstGeom>
          <a:noFill/>
          <a:ln>
            <a:noFill/>
          </a:ln>
        </p:spPr>
      </p:pic>
      <p:pic>
        <p:nvPicPr>
          <p:cNvPr id="630" name="Google Shape;630;p29"/>
          <p:cNvPicPr preferRelativeResize="0"/>
          <p:nvPr/>
        </p:nvPicPr>
        <p:blipFill rotWithShape="1">
          <a:blip r:embed="rId3">
            <a:alphaModFix/>
          </a:blip>
          <a:srcRect l="36329" t="9680" r="27555" b="52725"/>
          <a:stretch/>
        </p:blipFill>
        <p:spPr>
          <a:xfrm>
            <a:off x="8758108" y="3165950"/>
            <a:ext cx="2744532" cy="1635854"/>
          </a:xfrm>
          <a:prstGeom prst="rect">
            <a:avLst/>
          </a:prstGeom>
          <a:noFill/>
          <a:ln>
            <a:noFill/>
          </a:ln>
        </p:spPr>
      </p:pic>
      <p:pic>
        <p:nvPicPr>
          <p:cNvPr id="631" name="Google Shape;631;p29"/>
          <p:cNvPicPr preferRelativeResize="0"/>
          <p:nvPr/>
        </p:nvPicPr>
        <p:blipFill rotWithShape="1">
          <a:blip r:embed="rId4">
            <a:alphaModFix/>
          </a:blip>
          <a:srcRect t="52898"/>
          <a:stretch/>
        </p:blipFill>
        <p:spPr>
          <a:xfrm>
            <a:off x="1022724" y="4134552"/>
            <a:ext cx="7186169" cy="2049580"/>
          </a:xfrm>
          <a:prstGeom prst="rect">
            <a:avLst/>
          </a:prstGeom>
          <a:noFill/>
          <a:ln>
            <a:noFill/>
          </a:ln>
        </p:spPr>
      </p:pic>
      <p:sp>
        <p:nvSpPr>
          <p:cNvPr id="632" name="Google Shape;632;p29"/>
          <p:cNvSpPr txBox="1"/>
          <p:nvPr/>
        </p:nvSpPr>
        <p:spPr>
          <a:xfrm>
            <a:off x="352050" y="1510100"/>
            <a:ext cx="979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Arial" panose="020B0604020202020204" pitchFamily="34" charset="0"/>
                <a:ea typeface="Quattrocento Sans"/>
                <a:cs typeface="Arial" panose="020B0604020202020204" pitchFamily="34" charset="0"/>
                <a:sym typeface="Quattrocento Sans"/>
              </a:rPr>
              <a:t>How to build an XOR gate? We can’t do it directly with transistors-- but we can by combining AND, OR, and NOT gates!</a:t>
            </a:r>
            <a:endParaRPr dirty="0">
              <a:latin typeface="Arial" panose="020B0604020202020204" pitchFamily="34" charset="0"/>
              <a:ea typeface="Quattrocento Sans"/>
              <a:cs typeface="Arial" panose="020B0604020202020204" pitchFamily="34" charset="0"/>
              <a:sym typeface="Quattrocento Sans"/>
            </a:endParaRPr>
          </a:p>
        </p:txBody>
      </p:sp>
      <p:sp>
        <p:nvSpPr>
          <p:cNvPr id="633" name="Google Shape;633;p29"/>
          <p:cNvSpPr txBox="1"/>
          <p:nvPr/>
        </p:nvSpPr>
        <p:spPr>
          <a:xfrm>
            <a:off x="398400" y="6355400"/>
            <a:ext cx="852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Arial" panose="020B0604020202020204" pitchFamily="34" charset="0"/>
                <a:ea typeface="Quattrocento Sans"/>
                <a:cs typeface="Arial" panose="020B0604020202020204" pitchFamily="34" charset="0"/>
                <a:sym typeface="Quattrocento Sans"/>
              </a:rPr>
              <a:t>Both of the images above are the same combination of gates; the only difference is the input values</a:t>
            </a:r>
            <a:endParaRPr dirty="0">
              <a:latin typeface="Arial" panose="020B0604020202020204" pitchFamily="34" charset="0"/>
              <a:ea typeface="Quattrocento Sans"/>
              <a:cs typeface="Arial" panose="020B0604020202020204" pitchFamily="34" charset="0"/>
              <a:sym typeface="Quattrocento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2"/>
          <p:cNvSpPr txBox="1">
            <a:spLocks noGrp="1"/>
          </p:cNvSpPr>
          <p:nvPr>
            <p:ph type="title"/>
          </p:nvPr>
        </p:nvSpPr>
        <p:spPr>
          <a:xfrm>
            <a:off x="838201" y="2402238"/>
            <a:ext cx="10515599" cy="218722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4800"/>
              <a:buFont typeface="Quattrocento Sans"/>
              <a:buNone/>
            </a:pPr>
            <a:r>
              <a:rPr lang="en-US" dirty="0"/>
              <a:t>Logic Gates and Binary Math</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8DF9F-60C6-42BB-3B10-64E41680362B}"/>
              </a:ext>
            </a:extLst>
          </p:cNvPr>
          <p:cNvSpPr>
            <a:spLocks noGrp="1"/>
          </p:cNvSpPr>
          <p:nvPr>
            <p:ph type="title"/>
          </p:nvPr>
        </p:nvSpPr>
        <p:spPr/>
        <p:txBody>
          <a:bodyPr/>
          <a:lstStyle/>
          <a:p>
            <a:r>
              <a:rPr lang="en-US" dirty="0"/>
              <a:t>Activity: Digit Addition</a:t>
            </a:r>
            <a:endParaRPr lang="fr-CA" dirty="0"/>
          </a:p>
        </p:txBody>
      </p:sp>
      <p:sp>
        <p:nvSpPr>
          <p:cNvPr id="3" name="Text Placeholder 2">
            <a:extLst>
              <a:ext uri="{FF2B5EF4-FFF2-40B4-BE49-F238E27FC236}">
                <a16:creationId xmlns:a16="http://schemas.microsoft.com/office/drawing/2014/main" id="{37E2C225-E101-B07A-3644-13F678E7A688}"/>
              </a:ext>
            </a:extLst>
          </p:cNvPr>
          <p:cNvSpPr>
            <a:spLocks noGrp="1"/>
          </p:cNvSpPr>
          <p:nvPr>
            <p:ph type="body" idx="1"/>
          </p:nvPr>
        </p:nvSpPr>
        <p:spPr>
          <a:xfrm>
            <a:off x="838200" y="1825625"/>
            <a:ext cx="10515600" cy="1701346"/>
          </a:xfrm>
        </p:spPr>
        <p:txBody>
          <a:bodyPr>
            <a:normAutofit/>
          </a:bodyPr>
          <a:lstStyle/>
          <a:p>
            <a:r>
              <a:rPr lang="en-US" dirty="0"/>
              <a:t>Design a logic circuit made up of one of the simple gates we have seen so far: AND, OR, XOR, NOT to perform an addition A + B:</a:t>
            </a:r>
          </a:p>
          <a:p>
            <a:pPr marL="38100" indent="0">
              <a:buNone/>
            </a:pPr>
            <a:endParaRPr lang="en-US" dirty="0"/>
          </a:p>
          <a:p>
            <a:pPr marL="38100" indent="0">
              <a:buNone/>
            </a:pPr>
            <a:endParaRPr lang="fr-CA" dirty="0"/>
          </a:p>
        </p:txBody>
      </p:sp>
      <p:sp>
        <p:nvSpPr>
          <p:cNvPr id="5" name="TextBox 4">
            <a:extLst>
              <a:ext uri="{FF2B5EF4-FFF2-40B4-BE49-F238E27FC236}">
                <a16:creationId xmlns:a16="http://schemas.microsoft.com/office/drawing/2014/main" id="{A49C299A-DBD8-E390-FD37-7FB8C0B393A9}"/>
              </a:ext>
            </a:extLst>
          </p:cNvPr>
          <p:cNvSpPr txBox="1"/>
          <p:nvPr/>
        </p:nvSpPr>
        <p:spPr>
          <a:xfrm>
            <a:off x="1611087" y="4124159"/>
            <a:ext cx="3562895" cy="2390398"/>
          </a:xfrm>
          <a:prstGeom prst="rect">
            <a:avLst/>
          </a:prstGeom>
          <a:noFill/>
        </p:spPr>
        <p:txBody>
          <a:bodyPr wrap="square">
            <a:spAutoFit/>
          </a:bodyPr>
          <a:lstStyle/>
          <a:p>
            <a:pPr marL="0" lvl="0" indent="0" algn="l" rtl="0">
              <a:lnSpc>
                <a:spcPct val="90000"/>
              </a:lnSpc>
              <a:spcBef>
                <a:spcPts val="660"/>
              </a:spcBef>
              <a:spcAft>
                <a:spcPts val="0"/>
              </a:spcAft>
              <a:buClr>
                <a:srgbClr val="7F7F7F"/>
              </a:buClr>
              <a:buSzPts val="2200"/>
              <a:buNone/>
            </a:pPr>
            <a:r>
              <a:rPr lang="en-US" sz="2800" dirty="0"/>
              <a:t>   </a:t>
            </a:r>
            <a:r>
              <a:rPr lang="en-US" sz="2800" u="sng" dirty="0"/>
              <a:t>A</a:t>
            </a:r>
            <a:r>
              <a:rPr lang="en-US" sz="2800" dirty="0"/>
              <a:t>	</a:t>
            </a:r>
            <a:r>
              <a:rPr lang="en-US" sz="2800" u="sng" dirty="0"/>
              <a:t>B</a:t>
            </a:r>
            <a:r>
              <a:rPr lang="en-US" sz="2800" dirty="0"/>
              <a:t>    |   </a:t>
            </a:r>
            <a:r>
              <a:rPr lang="en-US" sz="2800" u="sng" dirty="0">
                <a:solidFill>
                  <a:schemeClr val="accent1">
                    <a:lumMod val="75000"/>
                  </a:schemeClr>
                </a:solidFill>
              </a:rPr>
              <a:t>C    S</a:t>
            </a:r>
            <a:endParaRPr lang="en-US" sz="2800" dirty="0">
              <a:solidFill>
                <a:schemeClr val="accent1">
                  <a:lumMod val="75000"/>
                </a:schemeClr>
              </a:solidFill>
            </a:endParaRPr>
          </a:p>
          <a:p>
            <a:pPr marL="0" lvl="0" indent="0" algn="l" rtl="0">
              <a:lnSpc>
                <a:spcPct val="90000"/>
              </a:lnSpc>
              <a:spcBef>
                <a:spcPts val="660"/>
              </a:spcBef>
              <a:spcAft>
                <a:spcPts val="0"/>
              </a:spcAft>
              <a:buClr>
                <a:srgbClr val="7F7F7F"/>
              </a:buClr>
              <a:buSzPts val="2200"/>
              <a:buNone/>
            </a:pPr>
            <a:r>
              <a:rPr lang="en-US" sz="2800" dirty="0"/>
              <a:t>   0    	0    |   </a:t>
            </a:r>
            <a:r>
              <a:rPr lang="en-US" sz="2800" dirty="0">
                <a:solidFill>
                  <a:schemeClr val="accent1">
                    <a:lumMod val="75000"/>
                  </a:schemeClr>
                </a:solidFill>
              </a:rPr>
              <a:t>0</a:t>
            </a:r>
            <a:r>
              <a:rPr lang="en-US" sz="2800" dirty="0"/>
              <a:t>  </a:t>
            </a:r>
            <a:r>
              <a:rPr lang="en-US" sz="2800" dirty="0">
                <a:solidFill>
                  <a:srgbClr val="0055A4"/>
                </a:solidFill>
              </a:rPr>
              <a:t>  0</a:t>
            </a:r>
            <a:endParaRPr lang="en-US" sz="2800" dirty="0"/>
          </a:p>
          <a:p>
            <a:pPr marL="0" lvl="0" indent="0" algn="l" rtl="0">
              <a:lnSpc>
                <a:spcPct val="90000"/>
              </a:lnSpc>
              <a:spcBef>
                <a:spcPts val="660"/>
              </a:spcBef>
              <a:spcAft>
                <a:spcPts val="0"/>
              </a:spcAft>
              <a:buClr>
                <a:srgbClr val="7F7F7F"/>
              </a:buClr>
              <a:buSzPts val="2200"/>
              <a:buNone/>
            </a:pPr>
            <a:r>
              <a:rPr lang="en-US" sz="2800" dirty="0"/>
              <a:t>   0    	1    |   </a:t>
            </a:r>
            <a:r>
              <a:rPr lang="en-US" sz="2800" dirty="0">
                <a:solidFill>
                  <a:schemeClr val="accent1">
                    <a:lumMod val="75000"/>
                  </a:schemeClr>
                </a:solidFill>
              </a:rPr>
              <a:t>1</a:t>
            </a:r>
            <a:r>
              <a:rPr lang="en-US" sz="2800" dirty="0"/>
              <a:t>    </a:t>
            </a:r>
            <a:r>
              <a:rPr lang="en-US" sz="2800" dirty="0">
                <a:solidFill>
                  <a:srgbClr val="0055A4"/>
                </a:solidFill>
              </a:rPr>
              <a:t>0</a:t>
            </a:r>
            <a:r>
              <a:rPr lang="en-US" sz="2800" dirty="0"/>
              <a:t>	</a:t>
            </a:r>
          </a:p>
          <a:p>
            <a:pPr marL="0" lvl="0" indent="0" algn="l" rtl="0">
              <a:lnSpc>
                <a:spcPct val="90000"/>
              </a:lnSpc>
              <a:spcBef>
                <a:spcPts val="660"/>
              </a:spcBef>
              <a:spcAft>
                <a:spcPts val="0"/>
              </a:spcAft>
              <a:buClr>
                <a:srgbClr val="7F7F7F"/>
              </a:buClr>
              <a:buSzPts val="2200"/>
              <a:buNone/>
            </a:pPr>
            <a:r>
              <a:rPr lang="en-US" sz="2800" dirty="0">
                <a:solidFill>
                  <a:srgbClr val="0055A4"/>
                </a:solidFill>
              </a:rPr>
              <a:t>   </a:t>
            </a:r>
            <a:r>
              <a:rPr lang="en-US" sz="2800" dirty="0"/>
              <a:t>1      0    |   </a:t>
            </a:r>
            <a:r>
              <a:rPr lang="en-US" sz="2800" dirty="0">
                <a:solidFill>
                  <a:schemeClr val="accent1">
                    <a:lumMod val="75000"/>
                  </a:schemeClr>
                </a:solidFill>
              </a:rPr>
              <a:t>1    0</a:t>
            </a:r>
            <a:r>
              <a:rPr lang="en-US" sz="2800" dirty="0"/>
              <a:t>   </a:t>
            </a:r>
          </a:p>
          <a:p>
            <a:pPr marL="0" lvl="0" indent="0" algn="l" rtl="0">
              <a:lnSpc>
                <a:spcPct val="90000"/>
              </a:lnSpc>
              <a:spcBef>
                <a:spcPts val="660"/>
              </a:spcBef>
              <a:spcAft>
                <a:spcPts val="0"/>
              </a:spcAft>
              <a:buClr>
                <a:srgbClr val="7F7F7F"/>
              </a:buClr>
              <a:buSzPts val="2200"/>
              <a:buNone/>
            </a:pPr>
            <a:r>
              <a:rPr lang="en-US" sz="2800" dirty="0">
                <a:solidFill>
                  <a:srgbClr val="0055A4"/>
                </a:solidFill>
              </a:rPr>
              <a:t>   1      1    |   0    1	</a:t>
            </a:r>
          </a:p>
        </p:txBody>
      </p:sp>
      <p:pic>
        <p:nvPicPr>
          <p:cNvPr id="6" name="Google Shape;456;p15" descr="fig_01_02">
            <a:extLst>
              <a:ext uri="{FF2B5EF4-FFF2-40B4-BE49-F238E27FC236}">
                <a16:creationId xmlns:a16="http://schemas.microsoft.com/office/drawing/2014/main" id="{A7703A35-B0DD-77EA-4C53-C49A3C927CA4}"/>
              </a:ext>
            </a:extLst>
          </p:cNvPr>
          <p:cNvPicPr preferRelativeResize="0">
            <a:picLocks/>
          </p:cNvPicPr>
          <p:nvPr/>
        </p:nvPicPr>
        <p:blipFill rotWithShape="1">
          <a:blip r:embed="rId3">
            <a:alphaModFix/>
          </a:blip>
          <a:srcRect/>
          <a:stretch/>
        </p:blipFill>
        <p:spPr>
          <a:xfrm>
            <a:off x="6439988" y="3006384"/>
            <a:ext cx="4140925" cy="3597472"/>
          </a:xfrm>
          <a:prstGeom prst="rect">
            <a:avLst/>
          </a:prstGeom>
          <a:noFill/>
          <a:ln>
            <a:noFill/>
          </a:ln>
        </p:spPr>
      </p:pic>
      <p:sp>
        <p:nvSpPr>
          <p:cNvPr id="7" name="TextBox 6">
            <a:extLst>
              <a:ext uri="{FF2B5EF4-FFF2-40B4-BE49-F238E27FC236}">
                <a16:creationId xmlns:a16="http://schemas.microsoft.com/office/drawing/2014/main" id="{8907F7FA-43A9-1DAF-8EED-4DB41F244D66}"/>
              </a:ext>
            </a:extLst>
          </p:cNvPr>
          <p:cNvSpPr txBox="1"/>
          <p:nvPr/>
        </p:nvSpPr>
        <p:spPr>
          <a:xfrm>
            <a:off x="1740626" y="3396343"/>
            <a:ext cx="2717074" cy="461665"/>
          </a:xfrm>
          <a:prstGeom prst="rect">
            <a:avLst/>
          </a:prstGeom>
          <a:noFill/>
        </p:spPr>
        <p:txBody>
          <a:bodyPr wrap="square" rtlCol="0">
            <a:spAutoFit/>
          </a:bodyPr>
          <a:lstStyle/>
          <a:p>
            <a:r>
              <a:rPr lang="en-US" sz="2400" b="1" dirty="0"/>
              <a:t>Addition truth table</a:t>
            </a:r>
            <a:endParaRPr lang="fr-CA" sz="2400" b="1" dirty="0"/>
          </a:p>
        </p:txBody>
      </p:sp>
    </p:spTree>
    <p:extLst>
      <p:ext uri="{BB962C8B-B14F-4D97-AF65-F5344CB8AC3E}">
        <p14:creationId xmlns:p14="http://schemas.microsoft.com/office/powerpoint/2010/main" val="219697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45"/>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US" dirty="0"/>
              <a:t>Half Adder Gate: Adding two bits</a:t>
            </a:r>
            <a:endParaRPr dirty="0"/>
          </a:p>
        </p:txBody>
      </p:sp>
      <p:sp>
        <p:nvSpPr>
          <p:cNvPr id="659" name="Google Shape;659;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7F7F7F"/>
              </a:buClr>
              <a:buSzPts val="3200"/>
              <a:buNone/>
            </a:pPr>
            <a:r>
              <a:rPr lang="en-US" sz="3200" dirty="0"/>
              <a:t>Inputs: A, B</a:t>
            </a:r>
            <a:endParaRPr dirty="0"/>
          </a:p>
          <a:p>
            <a:pPr marL="228600" lvl="0" indent="-228600" algn="l" rtl="0">
              <a:lnSpc>
                <a:spcPct val="90000"/>
              </a:lnSpc>
              <a:spcBef>
                <a:spcPts val="960"/>
              </a:spcBef>
              <a:spcAft>
                <a:spcPts val="0"/>
              </a:spcAft>
              <a:buClr>
                <a:srgbClr val="7F7F7F"/>
              </a:buClr>
              <a:buSzPts val="3200"/>
              <a:buNone/>
            </a:pPr>
            <a:r>
              <a:rPr lang="en-US" sz="3200" dirty="0"/>
              <a:t>S = Sum</a:t>
            </a:r>
            <a:endParaRPr dirty="0"/>
          </a:p>
          <a:p>
            <a:pPr marL="228600" lvl="0" indent="-228600" algn="l" rtl="0">
              <a:lnSpc>
                <a:spcPct val="90000"/>
              </a:lnSpc>
              <a:spcBef>
                <a:spcPts val="960"/>
              </a:spcBef>
              <a:spcAft>
                <a:spcPts val="0"/>
              </a:spcAft>
              <a:buClr>
                <a:srgbClr val="7F7F7F"/>
              </a:buClr>
              <a:buSzPts val="3200"/>
              <a:buNone/>
            </a:pPr>
            <a:r>
              <a:rPr lang="en-US" sz="3200" dirty="0"/>
              <a:t>C = Carry</a:t>
            </a:r>
            <a:endParaRPr dirty="0"/>
          </a:p>
          <a:p>
            <a:pPr marL="228600" lvl="0" indent="-228600" algn="l" rtl="0">
              <a:lnSpc>
                <a:spcPct val="90000"/>
              </a:lnSpc>
              <a:spcBef>
                <a:spcPts val="960"/>
              </a:spcBef>
              <a:spcAft>
                <a:spcPts val="0"/>
              </a:spcAft>
              <a:buClr>
                <a:srgbClr val="7F7F7F"/>
              </a:buClr>
              <a:buSzPts val="3200"/>
              <a:buNone/>
            </a:pPr>
            <a:endParaRPr sz="3200" dirty="0"/>
          </a:p>
          <a:p>
            <a:pPr marL="228600" lvl="0" indent="-228600" algn="l" rtl="0">
              <a:lnSpc>
                <a:spcPct val="90000"/>
              </a:lnSpc>
              <a:spcBef>
                <a:spcPts val="720"/>
              </a:spcBef>
              <a:spcAft>
                <a:spcPts val="0"/>
              </a:spcAft>
              <a:buClr>
                <a:srgbClr val="7F7F7F"/>
              </a:buClr>
              <a:buSzPts val="2400"/>
              <a:buNone/>
            </a:pPr>
            <a:r>
              <a:rPr lang="en-US" sz="2400" b="1" u="sng" dirty="0">
                <a:latin typeface="Courier New"/>
                <a:ea typeface="Courier New"/>
                <a:cs typeface="Courier New"/>
                <a:sym typeface="Courier New"/>
              </a:rPr>
              <a:t>A</a:t>
            </a:r>
            <a:r>
              <a:rPr lang="en-US" sz="2400" b="1" dirty="0">
                <a:latin typeface="Courier New"/>
                <a:ea typeface="Courier New"/>
                <a:cs typeface="Courier New"/>
                <a:sym typeface="Courier New"/>
              </a:rPr>
              <a:t>  +  </a:t>
            </a:r>
            <a:r>
              <a:rPr lang="en-US" sz="2400" b="1" u="sng" dirty="0">
                <a:latin typeface="Courier New"/>
                <a:ea typeface="Courier New"/>
                <a:cs typeface="Courier New"/>
                <a:sym typeface="Courier New"/>
              </a:rPr>
              <a:t>B</a:t>
            </a:r>
            <a:r>
              <a:rPr lang="en-US" sz="2400" b="1" dirty="0">
                <a:latin typeface="Courier New"/>
                <a:ea typeface="Courier New"/>
                <a:cs typeface="Courier New"/>
                <a:sym typeface="Courier New"/>
              </a:rPr>
              <a:t>  =  </a:t>
            </a:r>
            <a:r>
              <a:rPr lang="en-US" sz="2400" b="1" u="sng" dirty="0">
                <a:latin typeface="Courier New"/>
                <a:ea typeface="Courier New"/>
                <a:cs typeface="Courier New"/>
                <a:sym typeface="Courier New"/>
              </a:rPr>
              <a:t>2’s</a:t>
            </a:r>
            <a:r>
              <a:rPr lang="en-US" sz="2400" b="1" dirty="0">
                <a:latin typeface="Courier New"/>
                <a:ea typeface="Courier New"/>
                <a:cs typeface="Courier New"/>
                <a:sym typeface="Courier New"/>
              </a:rPr>
              <a:t>   </a:t>
            </a:r>
            <a:r>
              <a:rPr lang="en-US" sz="2400" b="1" u="sng" dirty="0">
                <a:latin typeface="Courier New"/>
                <a:ea typeface="Courier New"/>
                <a:cs typeface="Courier New"/>
                <a:sym typeface="Courier New"/>
              </a:rPr>
              <a:t>1’s</a:t>
            </a:r>
            <a:endParaRPr dirty="0"/>
          </a:p>
        </p:txBody>
      </p:sp>
      <p:pic>
        <p:nvPicPr>
          <p:cNvPr id="660" name="Google Shape;660;p45" descr="Image:Half-adder.svg">
            <a:hlinkClick r:id="rId3"/>
          </p:cNvPr>
          <p:cNvPicPr preferRelativeResize="0"/>
          <p:nvPr/>
        </p:nvPicPr>
        <p:blipFill rotWithShape="1">
          <a:blip r:embed="rId4">
            <a:alphaModFix/>
          </a:blip>
          <a:srcRect/>
          <a:stretch/>
        </p:blipFill>
        <p:spPr>
          <a:xfrm>
            <a:off x="4137125" y="2342496"/>
            <a:ext cx="3979278" cy="2571226"/>
          </a:xfrm>
          <a:prstGeom prst="rect">
            <a:avLst/>
          </a:prstGeom>
          <a:noFill/>
          <a:ln>
            <a:noFill/>
          </a:ln>
        </p:spPr>
      </p:pic>
      <p:pic>
        <p:nvPicPr>
          <p:cNvPr id="661" name="Google Shape;661;p45"/>
          <p:cNvPicPr preferRelativeResize="0"/>
          <p:nvPr/>
        </p:nvPicPr>
        <p:blipFill rotWithShape="1">
          <a:blip r:embed="rId5">
            <a:alphaModFix/>
          </a:blip>
          <a:srcRect/>
          <a:stretch/>
        </p:blipFill>
        <p:spPr>
          <a:xfrm>
            <a:off x="9934575" y="3404095"/>
            <a:ext cx="1419225" cy="1304925"/>
          </a:xfrm>
          <a:prstGeom prst="rect">
            <a:avLst/>
          </a:prstGeom>
          <a:noFill/>
          <a:ln>
            <a:noFill/>
          </a:ln>
        </p:spPr>
      </p:pic>
      <p:pic>
        <p:nvPicPr>
          <p:cNvPr id="662" name="Google Shape;662;p45"/>
          <p:cNvPicPr preferRelativeResize="0"/>
          <p:nvPr/>
        </p:nvPicPr>
        <p:blipFill rotWithShape="1">
          <a:blip r:embed="rId6">
            <a:alphaModFix/>
          </a:blip>
          <a:srcRect/>
          <a:stretch/>
        </p:blipFill>
        <p:spPr>
          <a:xfrm>
            <a:off x="9934575" y="1956295"/>
            <a:ext cx="1409700" cy="1304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9">
                                            <p:txEl>
                                              <p:pRg st="0" end="0"/>
                                            </p:txEl>
                                          </p:spTgt>
                                        </p:tgtEl>
                                        <p:attrNameLst>
                                          <p:attrName>style.visibility</p:attrName>
                                        </p:attrNameLst>
                                      </p:cBhvr>
                                      <p:to>
                                        <p:strVal val="visible"/>
                                      </p:to>
                                    </p:set>
                                    <p:animEffect transition="in" filter="fade">
                                      <p:cBhvr>
                                        <p:cTn id="7" dur="500"/>
                                        <p:tgtEl>
                                          <p:spTgt spid="6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9">
                                            <p:txEl>
                                              <p:pRg st="1" end="1"/>
                                            </p:txEl>
                                          </p:spTgt>
                                        </p:tgtEl>
                                        <p:attrNameLst>
                                          <p:attrName>style.visibility</p:attrName>
                                        </p:attrNameLst>
                                      </p:cBhvr>
                                      <p:to>
                                        <p:strVal val="visible"/>
                                      </p:to>
                                    </p:set>
                                    <p:animEffect transition="in" filter="fade">
                                      <p:cBhvr>
                                        <p:cTn id="12" dur="500"/>
                                        <p:tgtEl>
                                          <p:spTgt spid="6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9">
                                            <p:txEl>
                                              <p:pRg st="2" end="2"/>
                                            </p:txEl>
                                          </p:spTgt>
                                        </p:tgtEl>
                                        <p:attrNameLst>
                                          <p:attrName>style.visibility</p:attrName>
                                        </p:attrNameLst>
                                      </p:cBhvr>
                                      <p:to>
                                        <p:strVal val="visible"/>
                                      </p:to>
                                    </p:set>
                                    <p:animEffect transition="in" filter="fade">
                                      <p:cBhvr>
                                        <p:cTn id="17" dur="500"/>
                                        <p:tgtEl>
                                          <p:spTgt spid="6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59">
                                            <p:txEl>
                                              <p:pRg st="3" end="3"/>
                                            </p:txEl>
                                          </p:spTgt>
                                        </p:tgtEl>
                                        <p:attrNameLst>
                                          <p:attrName>style.visibility</p:attrName>
                                        </p:attrNameLst>
                                      </p:cBhvr>
                                      <p:to>
                                        <p:strVal val="visible"/>
                                      </p:to>
                                    </p:set>
                                    <p:animEffect transition="in" filter="fade">
                                      <p:cBhvr>
                                        <p:cTn id="22" dur="500"/>
                                        <p:tgtEl>
                                          <p:spTgt spid="6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9">
                                            <p:txEl>
                                              <p:pRg st="4" end="4"/>
                                            </p:txEl>
                                          </p:spTgt>
                                        </p:tgtEl>
                                        <p:attrNameLst>
                                          <p:attrName>style.visibility</p:attrName>
                                        </p:attrNameLst>
                                      </p:cBhvr>
                                      <p:to>
                                        <p:strVal val="visible"/>
                                      </p:to>
                                    </p:set>
                                    <p:animEffect transition="in" filter="fade">
                                      <p:cBhvr>
                                        <p:cTn id="27" dur="500"/>
                                        <p:tgtEl>
                                          <p:spTgt spid="65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60"/>
                                        </p:tgtEl>
                                        <p:attrNameLst>
                                          <p:attrName>style.visibility</p:attrName>
                                        </p:attrNameLst>
                                      </p:cBhvr>
                                      <p:to>
                                        <p:strVal val="visible"/>
                                      </p:to>
                                    </p:set>
                                    <p:animEffect transition="in" filter="fade">
                                      <p:cBhvr>
                                        <p:cTn id="32" dur="500"/>
                                        <p:tgtEl>
                                          <p:spTgt spid="660"/>
                                        </p:tgtEl>
                                      </p:cBhvr>
                                    </p:animEffect>
                                  </p:childTnLst>
                                </p:cTn>
                              </p:par>
                              <p:par>
                                <p:cTn id="33" presetID="10" presetClass="entr" presetSubtype="0" fill="hold" nodeType="withEffect">
                                  <p:stCondLst>
                                    <p:cond delay="0"/>
                                  </p:stCondLst>
                                  <p:childTnLst>
                                    <p:set>
                                      <p:cBhvr>
                                        <p:cTn id="34" dur="1" fill="hold">
                                          <p:stCondLst>
                                            <p:cond delay="0"/>
                                          </p:stCondLst>
                                        </p:cTn>
                                        <p:tgtEl>
                                          <p:spTgt spid="662"/>
                                        </p:tgtEl>
                                        <p:attrNameLst>
                                          <p:attrName>style.visibility</p:attrName>
                                        </p:attrNameLst>
                                      </p:cBhvr>
                                      <p:to>
                                        <p:strVal val="visible"/>
                                      </p:to>
                                    </p:set>
                                    <p:animEffect transition="in" filter="fade">
                                      <p:cBhvr>
                                        <p:cTn id="35" dur="500"/>
                                        <p:tgtEl>
                                          <p:spTgt spid="662"/>
                                        </p:tgtEl>
                                      </p:cBhvr>
                                    </p:animEffect>
                                  </p:childTnLst>
                                </p:cTn>
                              </p:par>
                              <p:par>
                                <p:cTn id="36" presetID="10" presetClass="entr" presetSubtype="0" fill="hold" nodeType="withEffect">
                                  <p:stCondLst>
                                    <p:cond delay="0"/>
                                  </p:stCondLst>
                                  <p:childTnLst>
                                    <p:set>
                                      <p:cBhvr>
                                        <p:cTn id="37" dur="1" fill="hold">
                                          <p:stCondLst>
                                            <p:cond delay="0"/>
                                          </p:stCondLst>
                                        </p:cTn>
                                        <p:tgtEl>
                                          <p:spTgt spid="661"/>
                                        </p:tgtEl>
                                        <p:attrNameLst>
                                          <p:attrName>style.visibility</p:attrName>
                                        </p:attrNameLst>
                                      </p:cBhvr>
                                      <p:to>
                                        <p:strVal val="visible"/>
                                      </p:to>
                                    </p:set>
                                    <p:animEffect transition="in" filter="fade">
                                      <p:cBhvr>
                                        <p:cTn id="38" dur="500"/>
                                        <p:tgtEl>
                                          <p:spTgt spid="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3C904-68F1-9B12-8FC0-657916AFED5C}"/>
              </a:ext>
            </a:extLst>
          </p:cNvPr>
          <p:cNvSpPr>
            <a:spLocks noGrp="1"/>
          </p:cNvSpPr>
          <p:nvPr>
            <p:ph type="title"/>
          </p:nvPr>
        </p:nvSpPr>
        <p:spPr/>
        <p:txBody>
          <a:bodyPr/>
          <a:lstStyle/>
          <a:p>
            <a:r>
              <a:rPr lang="en-US" dirty="0"/>
              <a:t>Fundamentals of logic circuit</a:t>
            </a:r>
            <a:endParaRPr lang="fr-CA" dirty="0"/>
          </a:p>
        </p:txBody>
      </p:sp>
      <p:pic>
        <p:nvPicPr>
          <p:cNvPr id="4" name="Picture 2" descr="undefined">
            <a:extLst>
              <a:ext uri="{FF2B5EF4-FFF2-40B4-BE49-F238E27FC236}">
                <a16:creationId xmlns:a16="http://schemas.microsoft.com/office/drawing/2014/main" id="{1875C242-B1FC-D737-BB6C-ABC904B57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401" y="1755058"/>
            <a:ext cx="3673373" cy="33478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378D7A3-2C0B-844F-2C08-9D4DE028D879}"/>
              </a:ext>
            </a:extLst>
          </p:cNvPr>
          <p:cNvSpPr txBox="1"/>
          <p:nvPr/>
        </p:nvSpPr>
        <p:spPr>
          <a:xfrm>
            <a:off x="794723" y="5376504"/>
            <a:ext cx="4385187" cy="923330"/>
          </a:xfrm>
          <a:prstGeom prst="rect">
            <a:avLst/>
          </a:prstGeom>
          <a:noFill/>
        </p:spPr>
        <p:txBody>
          <a:bodyPr wrap="square" rtlCol="0">
            <a:spAutoFit/>
          </a:bodyPr>
          <a:lstStyle/>
          <a:p>
            <a:r>
              <a:rPr lang="en-US" dirty="0"/>
              <a:t>1946 ENIAC Computer – First programmable electronic (stands for Electronic Numerical Integrator and Computer)</a:t>
            </a:r>
            <a:endParaRPr lang="fr-CA" dirty="0"/>
          </a:p>
        </p:txBody>
      </p:sp>
      <p:pic>
        <p:nvPicPr>
          <p:cNvPr id="6" name="Picture 4" descr="undefined">
            <a:extLst>
              <a:ext uri="{FF2B5EF4-FFF2-40B4-BE49-F238E27FC236}">
                <a16:creationId xmlns:a16="http://schemas.microsoft.com/office/drawing/2014/main" id="{5D66B89E-3EE6-C9FF-865A-FBCA58D7D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20705"/>
            <a:ext cx="5306549" cy="38932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733ADD5-20A7-F082-AAC3-17B3F8E80DAA}"/>
              </a:ext>
            </a:extLst>
          </p:cNvPr>
          <p:cNvSpPr txBox="1"/>
          <p:nvPr/>
        </p:nvSpPr>
        <p:spPr>
          <a:xfrm>
            <a:off x="6064387" y="5513945"/>
            <a:ext cx="5369773" cy="1200329"/>
          </a:xfrm>
          <a:prstGeom prst="rect">
            <a:avLst/>
          </a:prstGeom>
          <a:solidFill>
            <a:schemeClr val="bg1"/>
          </a:solidFill>
        </p:spPr>
        <p:txBody>
          <a:bodyPr wrap="square" rtlCol="0">
            <a:spAutoFit/>
          </a:bodyPr>
          <a:lstStyle/>
          <a:p>
            <a:r>
              <a:rPr lang="en-US" dirty="0"/>
              <a:t>The first programmers Betty Jean Jennings and Fran Bilas at the School of Electrical Engineering. During the war, these women developed an expertise and became hard to replace by the returning soldiers. </a:t>
            </a:r>
            <a:endParaRPr lang="fr-CA" dirty="0"/>
          </a:p>
        </p:txBody>
      </p:sp>
    </p:spTree>
    <p:extLst>
      <p:ext uri="{BB962C8B-B14F-4D97-AF65-F5344CB8AC3E}">
        <p14:creationId xmlns:p14="http://schemas.microsoft.com/office/powerpoint/2010/main" val="133203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46"/>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US" dirty="0"/>
              <a:t>Half Adder Gate: Adding two bits</a:t>
            </a:r>
            <a:endParaRPr dirty="0"/>
          </a:p>
        </p:txBody>
      </p:sp>
      <p:sp>
        <p:nvSpPr>
          <p:cNvPr id="668" name="Google Shape;668;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7F7F7F"/>
              </a:buClr>
              <a:buSzPts val="3200"/>
              <a:buNone/>
            </a:pPr>
            <a:r>
              <a:rPr lang="en-US" sz="3200" dirty="0"/>
              <a:t>Inputs: A, B</a:t>
            </a:r>
            <a:endParaRPr dirty="0"/>
          </a:p>
          <a:p>
            <a:pPr marL="228600" lvl="0" indent="-228600" algn="l" rtl="0">
              <a:lnSpc>
                <a:spcPct val="90000"/>
              </a:lnSpc>
              <a:spcBef>
                <a:spcPts val="960"/>
              </a:spcBef>
              <a:spcAft>
                <a:spcPts val="0"/>
              </a:spcAft>
              <a:buClr>
                <a:srgbClr val="7F7F7F"/>
              </a:buClr>
              <a:buSzPts val="3200"/>
              <a:buNone/>
            </a:pPr>
            <a:r>
              <a:rPr lang="en-US" sz="3200" dirty="0"/>
              <a:t>S = Sum</a:t>
            </a:r>
            <a:endParaRPr dirty="0"/>
          </a:p>
          <a:p>
            <a:pPr marL="228600" lvl="0" indent="-228600" algn="l" rtl="0">
              <a:lnSpc>
                <a:spcPct val="90000"/>
              </a:lnSpc>
              <a:spcBef>
                <a:spcPts val="960"/>
              </a:spcBef>
              <a:spcAft>
                <a:spcPts val="0"/>
              </a:spcAft>
              <a:buClr>
                <a:srgbClr val="7F7F7F"/>
              </a:buClr>
              <a:buSzPts val="3200"/>
              <a:buNone/>
            </a:pPr>
            <a:r>
              <a:rPr lang="en-US" sz="3200" dirty="0"/>
              <a:t>C = Carry</a:t>
            </a:r>
            <a:endParaRPr dirty="0"/>
          </a:p>
          <a:p>
            <a:pPr marL="228600" lvl="0" indent="-228600" algn="l" rtl="0">
              <a:lnSpc>
                <a:spcPct val="90000"/>
              </a:lnSpc>
              <a:spcBef>
                <a:spcPts val="960"/>
              </a:spcBef>
              <a:spcAft>
                <a:spcPts val="0"/>
              </a:spcAft>
              <a:buClr>
                <a:srgbClr val="7F7F7F"/>
              </a:buClr>
              <a:buSzPts val="3200"/>
              <a:buNone/>
            </a:pPr>
            <a:endParaRPr sz="3200" dirty="0"/>
          </a:p>
          <a:p>
            <a:pPr marL="228600" lvl="0" indent="-228600" algn="l" rtl="0">
              <a:lnSpc>
                <a:spcPct val="90000"/>
              </a:lnSpc>
              <a:spcBef>
                <a:spcPts val="720"/>
              </a:spcBef>
              <a:spcAft>
                <a:spcPts val="0"/>
              </a:spcAft>
              <a:buClr>
                <a:srgbClr val="7F7F7F"/>
              </a:buClr>
              <a:buSzPts val="2400"/>
              <a:buNone/>
            </a:pPr>
            <a:r>
              <a:rPr lang="en-US" sz="2400" b="1" u="sng" dirty="0">
                <a:latin typeface="Courier New"/>
                <a:ea typeface="Courier New"/>
                <a:cs typeface="Courier New"/>
                <a:sym typeface="Courier New"/>
              </a:rPr>
              <a:t>A</a:t>
            </a:r>
            <a:r>
              <a:rPr lang="en-US" sz="2400" b="1" dirty="0">
                <a:latin typeface="Courier New"/>
                <a:ea typeface="Courier New"/>
                <a:cs typeface="Courier New"/>
                <a:sym typeface="Courier New"/>
              </a:rPr>
              <a:t>  +  </a:t>
            </a:r>
            <a:r>
              <a:rPr lang="en-US" sz="2400" b="1" u="sng" dirty="0">
                <a:latin typeface="Courier New"/>
                <a:ea typeface="Courier New"/>
                <a:cs typeface="Courier New"/>
                <a:sym typeface="Courier New"/>
              </a:rPr>
              <a:t>B</a:t>
            </a:r>
            <a:r>
              <a:rPr lang="en-US" sz="2400" b="1" dirty="0">
                <a:latin typeface="Courier New"/>
                <a:ea typeface="Courier New"/>
                <a:cs typeface="Courier New"/>
                <a:sym typeface="Courier New"/>
              </a:rPr>
              <a:t>  =  </a:t>
            </a:r>
            <a:r>
              <a:rPr lang="en-US" sz="2400" b="1" u="sng" dirty="0">
                <a:latin typeface="Courier New"/>
                <a:ea typeface="Courier New"/>
                <a:cs typeface="Courier New"/>
                <a:sym typeface="Courier New"/>
              </a:rPr>
              <a:t>2’s</a:t>
            </a:r>
            <a:r>
              <a:rPr lang="en-US" sz="2400" b="1" dirty="0">
                <a:latin typeface="Courier New"/>
                <a:ea typeface="Courier New"/>
                <a:cs typeface="Courier New"/>
                <a:sym typeface="Courier New"/>
              </a:rPr>
              <a:t>   </a:t>
            </a:r>
            <a:r>
              <a:rPr lang="en-US" sz="2400" b="1" u="sng" dirty="0">
                <a:latin typeface="Courier New"/>
                <a:ea typeface="Courier New"/>
                <a:cs typeface="Courier New"/>
                <a:sym typeface="Courier New"/>
              </a:rPr>
              <a:t>1’s</a:t>
            </a:r>
            <a:endParaRPr dirty="0"/>
          </a:p>
          <a:p>
            <a:pPr marL="228600" lvl="0" indent="-228600" algn="l" rtl="0">
              <a:lnSpc>
                <a:spcPct val="90000"/>
              </a:lnSpc>
              <a:spcBef>
                <a:spcPts val="720"/>
              </a:spcBef>
              <a:spcAft>
                <a:spcPts val="0"/>
              </a:spcAft>
              <a:buClr>
                <a:srgbClr val="7F7F7F"/>
              </a:buClr>
              <a:buSzPts val="2400"/>
              <a:buNone/>
            </a:pPr>
            <a:r>
              <a:rPr lang="en-US" sz="2400" b="1" dirty="0">
                <a:latin typeface="Courier New"/>
                <a:ea typeface="Courier New"/>
                <a:cs typeface="Courier New"/>
                <a:sym typeface="Courier New"/>
              </a:rPr>
              <a:t>0  +  0  =   0     0</a:t>
            </a:r>
            <a:endParaRPr dirty="0"/>
          </a:p>
        </p:txBody>
      </p:sp>
      <p:pic>
        <p:nvPicPr>
          <p:cNvPr id="669" name="Google Shape;669;p46" descr="Image:Half-adder.svg">
            <a:hlinkClick r:id="rId3"/>
          </p:cNvPr>
          <p:cNvPicPr preferRelativeResize="0"/>
          <p:nvPr/>
        </p:nvPicPr>
        <p:blipFill rotWithShape="1">
          <a:blip r:embed="rId4">
            <a:alphaModFix/>
          </a:blip>
          <a:srcRect/>
          <a:stretch/>
        </p:blipFill>
        <p:spPr>
          <a:xfrm>
            <a:off x="5030829" y="1975607"/>
            <a:ext cx="3979278" cy="2571226"/>
          </a:xfrm>
          <a:prstGeom prst="rect">
            <a:avLst/>
          </a:prstGeom>
          <a:noFill/>
          <a:ln>
            <a:noFill/>
          </a:ln>
        </p:spPr>
      </p:pic>
      <p:pic>
        <p:nvPicPr>
          <p:cNvPr id="670" name="Google Shape;670;p46"/>
          <p:cNvPicPr preferRelativeResize="0"/>
          <p:nvPr/>
        </p:nvPicPr>
        <p:blipFill rotWithShape="1">
          <a:blip r:embed="rId5">
            <a:alphaModFix/>
          </a:blip>
          <a:srcRect/>
          <a:stretch/>
        </p:blipFill>
        <p:spPr>
          <a:xfrm>
            <a:off x="9934575" y="3404095"/>
            <a:ext cx="1419225" cy="1304925"/>
          </a:xfrm>
          <a:prstGeom prst="rect">
            <a:avLst/>
          </a:prstGeom>
          <a:noFill/>
          <a:ln>
            <a:noFill/>
          </a:ln>
        </p:spPr>
      </p:pic>
      <p:pic>
        <p:nvPicPr>
          <p:cNvPr id="671" name="Google Shape;671;p46"/>
          <p:cNvPicPr preferRelativeResize="0"/>
          <p:nvPr/>
        </p:nvPicPr>
        <p:blipFill rotWithShape="1">
          <a:blip r:embed="rId6">
            <a:alphaModFix/>
          </a:blip>
          <a:srcRect/>
          <a:stretch/>
        </p:blipFill>
        <p:spPr>
          <a:xfrm>
            <a:off x="9934575" y="1956295"/>
            <a:ext cx="1409700" cy="1304925"/>
          </a:xfrm>
          <a:prstGeom prst="rect">
            <a:avLst/>
          </a:prstGeom>
          <a:noFill/>
          <a:ln>
            <a:noFill/>
          </a:ln>
        </p:spPr>
      </p:pic>
      <p:sp>
        <p:nvSpPr>
          <p:cNvPr id="672" name="Google Shape;672;p46"/>
          <p:cNvSpPr/>
          <p:nvPr/>
        </p:nvSpPr>
        <p:spPr>
          <a:xfrm>
            <a:off x="10040815" y="2347546"/>
            <a:ext cx="1186962" cy="202223"/>
          </a:xfrm>
          <a:prstGeom prst="rect">
            <a:avLst/>
          </a:prstGeom>
          <a:noFill/>
          <a:ln w="2222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Arial" panose="020B0604020202020204" pitchFamily="34" charset="0"/>
              <a:ea typeface="Quattrocento Sans"/>
              <a:cs typeface="Arial" panose="020B0604020202020204" pitchFamily="34" charset="0"/>
              <a:sym typeface="Quattrocento Sans"/>
            </a:endParaRPr>
          </a:p>
        </p:txBody>
      </p:sp>
      <p:sp>
        <p:nvSpPr>
          <p:cNvPr id="673" name="Google Shape;673;p46"/>
          <p:cNvSpPr/>
          <p:nvPr/>
        </p:nvSpPr>
        <p:spPr>
          <a:xfrm>
            <a:off x="10050706" y="3799071"/>
            <a:ext cx="1186962" cy="202223"/>
          </a:xfrm>
          <a:prstGeom prst="rect">
            <a:avLst/>
          </a:prstGeom>
          <a:noFill/>
          <a:ln w="2222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Arial" panose="020B0604020202020204" pitchFamily="34" charset="0"/>
              <a:ea typeface="Quattrocento Sans"/>
              <a:cs typeface="Arial" panose="020B0604020202020204" pitchFamily="34" charset="0"/>
              <a:sym typeface="Quattrocento Sans"/>
            </a:endParaRPr>
          </a:p>
        </p:txBody>
      </p:sp>
      <p:sp>
        <p:nvSpPr>
          <p:cNvPr id="674" name="Google Shape;674;p46"/>
          <p:cNvSpPr txBox="1"/>
          <p:nvPr/>
        </p:nvSpPr>
        <p:spPr>
          <a:xfrm>
            <a:off x="5568461" y="1986992"/>
            <a:ext cx="105507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D24726"/>
                </a:solidFill>
                <a:latin typeface="Courier New"/>
                <a:ea typeface="Courier New"/>
                <a:cs typeface="Courier New"/>
                <a:sym typeface="Courier New"/>
              </a:rPr>
              <a:t>0 🡪</a:t>
            </a:r>
            <a:endParaRPr sz="2400" b="1">
              <a:solidFill>
                <a:srgbClr val="D24726"/>
              </a:solidFill>
              <a:latin typeface="Courier New"/>
              <a:ea typeface="Courier New"/>
              <a:cs typeface="Courier New"/>
              <a:sym typeface="Courier New"/>
            </a:endParaRPr>
          </a:p>
        </p:txBody>
      </p:sp>
      <p:sp>
        <p:nvSpPr>
          <p:cNvPr id="675" name="Google Shape;675;p46"/>
          <p:cNvSpPr txBox="1"/>
          <p:nvPr/>
        </p:nvSpPr>
        <p:spPr>
          <a:xfrm>
            <a:off x="5570659" y="2448657"/>
            <a:ext cx="105507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D24726"/>
                </a:solidFill>
                <a:latin typeface="Courier New"/>
                <a:ea typeface="Courier New"/>
                <a:cs typeface="Courier New"/>
                <a:sym typeface="Courier New"/>
              </a:rPr>
              <a:t>0 🡪</a:t>
            </a:r>
            <a:endParaRPr sz="2400" b="1">
              <a:solidFill>
                <a:srgbClr val="D24726"/>
              </a:solidFill>
              <a:latin typeface="Courier New"/>
              <a:ea typeface="Courier New"/>
              <a:cs typeface="Courier New"/>
              <a:sym typeface="Courier New"/>
            </a:endParaRPr>
          </a:p>
        </p:txBody>
      </p:sp>
      <p:sp>
        <p:nvSpPr>
          <p:cNvPr id="676" name="Google Shape;676;p46"/>
          <p:cNvSpPr txBox="1"/>
          <p:nvPr/>
        </p:nvSpPr>
        <p:spPr>
          <a:xfrm>
            <a:off x="8147538" y="2116713"/>
            <a:ext cx="105507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D24726"/>
                </a:solidFill>
                <a:latin typeface="Courier New"/>
                <a:ea typeface="Courier New"/>
                <a:cs typeface="Courier New"/>
                <a:sym typeface="Courier New"/>
              </a:rPr>
              <a:t>0 </a:t>
            </a:r>
            <a:endParaRPr/>
          </a:p>
        </p:txBody>
      </p:sp>
      <p:sp>
        <p:nvSpPr>
          <p:cNvPr id="677" name="Google Shape;677;p46"/>
          <p:cNvSpPr txBox="1"/>
          <p:nvPr/>
        </p:nvSpPr>
        <p:spPr>
          <a:xfrm>
            <a:off x="8144606" y="3379881"/>
            <a:ext cx="105507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D24726"/>
                </a:solidFill>
                <a:latin typeface="Courier New"/>
                <a:ea typeface="Courier New"/>
                <a:cs typeface="Courier New"/>
                <a:sym typeface="Courier New"/>
              </a:rPr>
              <a:t>0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4"/>
                                        </p:tgtEl>
                                        <p:attrNameLst>
                                          <p:attrName>style.visibility</p:attrName>
                                        </p:attrNameLst>
                                      </p:cBhvr>
                                      <p:to>
                                        <p:strVal val="visible"/>
                                      </p:to>
                                    </p:set>
                                    <p:animEffect transition="in" filter="fade">
                                      <p:cBhvr>
                                        <p:cTn id="7" dur="500"/>
                                        <p:tgtEl>
                                          <p:spTgt spid="6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5"/>
                                        </p:tgtEl>
                                        <p:attrNameLst>
                                          <p:attrName>style.visibility</p:attrName>
                                        </p:attrNameLst>
                                      </p:cBhvr>
                                      <p:to>
                                        <p:strVal val="visible"/>
                                      </p:to>
                                    </p:set>
                                    <p:animEffect transition="in" filter="fade">
                                      <p:cBhvr>
                                        <p:cTn id="12" dur="500"/>
                                        <p:tgtEl>
                                          <p:spTgt spid="6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2"/>
                                        </p:tgtEl>
                                        <p:attrNameLst>
                                          <p:attrName>style.visibility</p:attrName>
                                        </p:attrNameLst>
                                      </p:cBhvr>
                                      <p:to>
                                        <p:strVal val="visible"/>
                                      </p:to>
                                    </p:set>
                                    <p:animEffect transition="in" filter="fade">
                                      <p:cBhvr>
                                        <p:cTn id="17" dur="500"/>
                                        <p:tgtEl>
                                          <p:spTgt spid="672"/>
                                        </p:tgtEl>
                                      </p:cBhvr>
                                    </p:animEffect>
                                  </p:childTnLst>
                                </p:cTn>
                              </p:par>
                              <p:par>
                                <p:cTn id="18" presetID="10" presetClass="entr" presetSubtype="0" fill="hold" nodeType="withEffect">
                                  <p:stCondLst>
                                    <p:cond delay="0"/>
                                  </p:stCondLst>
                                  <p:childTnLst>
                                    <p:set>
                                      <p:cBhvr>
                                        <p:cTn id="19" dur="1" fill="hold">
                                          <p:stCondLst>
                                            <p:cond delay="0"/>
                                          </p:stCondLst>
                                        </p:cTn>
                                        <p:tgtEl>
                                          <p:spTgt spid="676"/>
                                        </p:tgtEl>
                                        <p:attrNameLst>
                                          <p:attrName>style.visibility</p:attrName>
                                        </p:attrNameLst>
                                      </p:cBhvr>
                                      <p:to>
                                        <p:strVal val="visible"/>
                                      </p:to>
                                    </p:set>
                                    <p:animEffect transition="in" filter="fade">
                                      <p:cBhvr>
                                        <p:cTn id="20" dur="500"/>
                                        <p:tgtEl>
                                          <p:spTgt spid="67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73"/>
                                        </p:tgtEl>
                                        <p:attrNameLst>
                                          <p:attrName>style.visibility</p:attrName>
                                        </p:attrNameLst>
                                      </p:cBhvr>
                                      <p:to>
                                        <p:strVal val="visible"/>
                                      </p:to>
                                    </p:set>
                                    <p:animEffect transition="in" filter="fade">
                                      <p:cBhvr>
                                        <p:cTn id="25" dur="500"/>
                                        <p:tgtEl>
                                          <p:spTgt spid="673"/>
                                        </p:tgtEl>
                                      </p:cBhvr>
                                    </p:animEffect>
                                  </p:childTnLst>
                                </p:cTn>
                              </p:par>
                              <p:par>
                                <p:cTn id="26" presetID="10" presetClass="entr" presetSubtype="0" fill="hold" nodeType="withEffect">
                                  <p:stCondLst>
                                    <p:cond delay="0"/>
                                  </p:stCondLst>
                                  <p:childTnLst>
                                    <p:set>
                                      <p:cBhvr>
                                        <p:cTn id="27" dur="1" fill="hold">
                                          <p:stCondLst>
                                            <p:cond delay="0"/>
                                          </p:stCondLst>
                                        </p:cTn>
                                        <p:tgtEl>
                                          <p:spTgt spid="677"/>
                                        </p:tgtEl>
                                        <p:attrNameLst>
                                          <p:attrName>style.visibility</p:attrName>
                                        </p:attrNameLst>
                                      </p:cBhvr>
                                      <p:to>
                                        <p:strVal val="visible"/>
                                      </p:to>
                                    </p:set>
                                    <p:animEffect transition="in" filter="fade">
                                      <p:cBhvr>
                                        <p:cTn id="28" dur="500"/>
                                        <p:tgtEl>
                                          <p:spTgt spid="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7"/>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US" dirty="0"/>
              <a:t>Half Adder Gate: Adding two bits</a:t>
            </a:r>
            <a:endParaRPr dirty="0"/>
          </a:p>
        </p:txBody>
      </p:sp>
      <p:sp>
        <p:nvSpPr>
          <p:cNvPr id="683" name="Google Shape;683;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7F7F7F"/>
              </a:buClr>
              <a:buSzPts val="3200"/>
              <a:buNone/>
            </a:pPr>
            <a:r>
              <a:rPr lang="en-US" sz="3200" dirty="0"/>
              <a:t>Inputs: A, B</a:t>
            </a:r>
            <a:endParaRPr dirty="0"/>
          </a:p>
          <a:p>
            <a:pPr marL="228600" lvl="0" indent="-228600" algn="l" rtl="0">
              <a:lnSpc>
                <a:spcPct val="90000"/>
              </a:lnSpc>
              <a:spcBef>
                <a:spcPts val="960"/>
              </a:spcBef>
              <a:spcAft>
                <a:spcPts val="0"/>
              </a:spcAft>
              <a:buClr>
                <a:srgbClr val="7F7F7F"/>
              </a:buClr>
              <a:buSzPts val="3200"/>
              <a:buNone/>
            </a:pPr>
            <a:r>
              <a:rPr lang="en-US" sz="3200" dirty="0"/>
              <a:t>S = Sum</a:t>
            </a:r>
            <a:endParaRPr dirty="0"/>
          </a:p>
          <a:p>
            <a:pPr marL="228600" lvl="0" indent="-228600" algn="l" rtl="0">
              <a:lnSpc>
                <a:spcPct val="90000"/>
              </a:lnSpc>
              <a:spcBef>
                <a:spcPts val="960"/>
              </a:spcBef>
              <a:spcAft>
                <a:spcPts val="0"/>
              </a:spcAft>
              <a:buClr>
                <a:srgbClr val="7F7F7F"/>
              </a:buClr>
              <a:buSzPts val="3200"/>
              <a:buNone/>
            </a:pPr>
            <a:r>
              <a:rPr lang="en-US" sz="3200" dirty="0"/>
              <a:t>C = Carry</a:t>
            </a:r>
            <a:endParaRPr dirty="0"/>
          </a:p>
          <a:p>
            <a:pPr marL="228600" lvl="0" indent="-228600" algn="l" rtl="0">
              <a:lnSpc>
                <a:spcPct val="90000"/>
              </a:lnSpc>
              <a:spcBef>
                <a:spcPts val="960"/>
              </a:spcBef>
              <a:spcAft>
                <a:spcPts val="0"/>
              </a:spcAft>
              <a:buClr>
                <a:srgbClr val="7F7F7F"/>
              </a:buClr>
              <a:buSzPts val="3200"/>
              <a:buNone/>
            </a:pPr>
            <a:endParaRPr sz="3200" dirty="0"/>
          </a:p>
          <a:p>
            <a:pPr marL="228600" lvl="0" indent="-228600" algn="l" rtl="0">
              <a:lnSpc>
                <a:spcPct val="90000"/>
              </a:lnSpc>
              <a:spcBef>
                <a:spcPts val="720"/>
              </a:spcBef>
              <a:spcAft>
                <a:spcPts val="0"/>
              </a:spcAft>
              <a:buClr>
                <a:srgbClr val="7F7F7F"/>
              </a:buClr>
              <a:buSzPts val="2400"/>
              <a:buNone/>
            </a:pPr>
            <a:r>
              <a:rPr lang="en-US" sz="2400" b="1" u="sng" dirty="0">
                <a:latin typeface="Courier New"/>
                <a:ea typeface="Courier New"/>
                <a:cs typeface="Courier New"/>
                <a:sym typeface="Courier New"/>
              </a:rPr>
              <a:t>A</a:t>
            </a:r>
            <a:r>
              <a:rPr lang="en-US" sz="2400" b="1" dirty="0">
                <a:latin typeface="Courier New"/>
                <a:ea typeface="Courier New"/>
                <a:cs typeface="Courier New"/>
                <a:sym typeface="Courier New"/>
              </a:rPr>
              <a:t>  +  </a:t>
            </a:r>
            <a:r>
              <a:rPr lang="en-US" sz="2400" b="1" u="sng" dirty="0">
                <a:latin typeface="Courier New"/>
                <a:ea typeface="Courier New"/>
                <a:cs typeface="Courier New"/>
                <a:sym typeface="Courier New"/>
              </a:rPr>
              <a:t>B</a:t>
            </a:r>
            <a:r>
              <a:rPr lang="en-US" sz="2400" b="1" dirty="0">
                <a:latin typeface="Courier New"/>
                <a:ea typeface="Courier New"/>
                <a:cs typeface="Courier New"/>
                <a:sym typeface="Courier New"/>
              </a:rPr>
              <a:t>  =  </a:t>
            </a:r>
            <a:r>
              <a:rPr lang="en-US" sz="2400" b="1" u="sng" dirty="0">
                <a:latin typeface="Courier New"/>
                <a:ea typeface="Courier New"/>
                <a:cs typeface="Courier New"/>
                <a:sym typeface="Courier New"/>
              </a:rPr>
              <a:t>2’s</a:t>
            </a:r>
            <a:r>
              <a:rPr lang="en-US" sz="2400" b="1" dirty="0">
                <a:latin typeface="Courier New"/>
                <a:ea typeface="Courier New"/>
                <a:cs typeface="Courier New"/>
                <a:sym typeface="Courier New"/>
              </a:rPr>
              <a:t>   </a:t>
            </a:r>
            <a:r>
              <a:rPr lang="en-US" sz="2400" b="1" u="sng" dirty="0">
                <a:latin typeface="Courier New"/>
                <a:ea typeface="Courier New"/>
                <a:cs typeface="Courier New"/>
                <a:sym typeface="Courier New"/>
              </a:rPr>
              <a:t>1’s</a:t>
            </a:r>
            <a:endParaRPr dirty="0"/>
          </a:p>
          <a:p>
            <a:pPr marL="228600" lvl="0" indent="-228600" algn="l" rtl="0">
              <a:lnSpc>
                <a:spcPct val="90000"/>
              </a:lnSpc>
              <a:spcBef>
                <a:spcPts val="720"/>
              </a:spcBef>
              <a:spcAft>
                <a:spcPts val="0"/>
              </a:spcAft>
              <a:buClr>
                <a:srgbClr val="7F7F7F"/>
              </a:buClr>
              <a:buSzPts val="2400"/>
              <a:buNone/>
            </a:pPr>
            <a:r>
              <a:rPr lang="en-US" sz="2400" b="1" dirty="0">
                <a:latin typeface="Courier New"/>
                <a:ea typeface="Courier New"/>
                <a:cs typeface="Courier New"/>
                <a:sym typeface="Courier New"/>
              </a:rPr>
              <a:t>0  +  1  =   0     1</a:t>
            </a:r>
            <a:endParaRPr dirty="0"/>
          </a:p>
        </p:txBody>
      </p:sp>
      <p:pic>
        <p:nvPicPr>
          <p:cNvPr id="684" name="Google Shape;684;p47" descr="Image:Half-adder.svg">
            <a:hlinkClick r:id="rId3"/>
          </p:cNvPr>
          <p:cNvPicPr preferRelativeResize="0"/>
          <p:nvPr/>
        </p:nvPicPr>
        <p:blipFill rotWithShape="1">
          <a:blip r:embed="rId4">
            <a:alphaModFix/>
          </a:blip>
          <a:srcRect/>
          <a:stretch/>
        </p:blipFill>
        <p:spPr>
          <a:xfrm>
            <a:off x="5030829" y="1975607"/>
            <a:ext cx="3979278" cy="2571226"/>
          </a:xfrm>
          <a:prstGeom prst="rect">
            <a:avLst/>
          </a:prstGeom>
          <a:noFill/>
          <a:ln>
            <a:noFill/>
          </a:ln>
        </p:spPr>
      </p:pic>
      <p:pic>
        <p:nvPicPr>
          <p:cNvPr id="685" name="Google Shape;685;p47"/>
          <p:cNvPicPr preferRelativeResize="0"/>
          <p:nvPr/>
        </p:nvPicPr>
        <p:blipFill rotWithShape="1">
          <a:blip r:embed="rId5">
            <a:alphaModFix/>
          </a:blip>
          <a:srcRect/>
          <a:stretch/>
        </p:blipFill>
        <p:spPr>
          <a:xfrm>
            <a:off x="9934575" y="3404095"/>
            <a:ext cx="1419225" cy="1304925"/>
          </a:xfrm>
          <a:prstGeom prst="rect">
            <a:avLst/>
          </a:prstGeom>
          <a:noFill/>
          <a:ln>
            <a:noFill/>
          </a:ln>
        </p:spPr>
      </p:pic>
      <p:pic>
        <p:nvPicPr>
          <p:cNvPr id="686" name="Google Shape;686;p47"/>
          <p:cNvPicPr preferRelativeResize="0"/>
          <p:nvPr/>
        </p:nvPicPr>
        <p:blipFill rotWithShape="1">
          <a:blip r:embed="rId6">
            <a:alphaModFix/>
          </a:blip>
          <a:srcRect/>
          <a:stretch/>
        </p:blipFill>
        <p:spPr>
          <a:xfrm>
            <a:off x="9934575" y="1956295"/>
            <a:ext cx="1409700" cy="1304925"/>
          </a:xfrm>
          <a:prstGeom prst="rect">
            <a:avLst/>
          </a:prstGeom>
          <a:noFill/>
          <a:ln>
            <a:noFill/>
          </a:ln>
        </p:spPr>
      </p:pic>
      <p:sp>
        <p:nvSpPr>
          <p:cNvPr id="687" name="Google Shape;687;p47"/>
          <p:cNvSpPr/>
          <p:nvPr/>
        </p:nvSpPr>
        <p:spPr>
          <a:xfrm>
            <a:off x="10035591" y="2522755"/>
            <a:ext cx="1186962" cy="202223"/>
          </a:xfrm>
          <a:prstGeom prst="rect">
            <a:avLst/>
          </a:prstGeom>
          <a:noFill/>
          <a:ln w="2222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Arial" panose="020B0604020202020204" pitchFamily="34" charset="0"/>
              <a:ea typeface="Quattrocento Sans"/>
              <a:cs typeface="Arial" panose="020B0604020202020204" pitchFamily="34" charset="0"/>
              <a:sym typeface="Quattrocento Sans"/>
            </a:endParaRPr>
          </a:p>
        </p:txBody>
      </p:sp>
      <p:sp>
        <p:nvSpPr>
          <p:cNvPr id="688" name="Google Shape;688;p47"/>
          <p:cNvSpPr/>
          <p:nvPr/>
        </p:nvSpPr>
        <p:spPr>
          <a:xfrm>
            <a:off x="10035591" y="3974918"/>
            <a:ext cx="1186962" cy="202223"/>
          </a:xfrm>
          <a:prstGeom prst="rect">
            <a:avLst/>
          </a:prstGeom>
          <a:noFill/>
          <a:ln w="2222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Arial" panose="020B0604020202020204" pitchFamily="34" charset="0"/>
              <a:ea typeface="Quattrocento Sans"/>
              <a:cs typeface="Arial" panose="020B0604020202020204" pitchFamily="34" charset="0"/>
              <a:sym typeface="Quattrocento Sans"/>
            </a:endParaRPr>
          </a:p>
        </p:txBody>
      </p:sp>
      <p:sp>
        <p:nvSpPr>
          <p:cNvPr id="689" name="Google Shape;689;p47"/>
          <p:cNvSpPr txBox="1"/>
          <p:nvPr/>
        </p:nvSpPr>
        <p:spPr>
          <a:xfrm>
            <a:off x="5568461" y="1986992"/>
            <a:ext cx="105507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D24726"/>
                </a:solidFill>
                <a:latin typeface="Courier New"/>
                <a:ea typeface="Courier New"/>
                <a:cs typeface="Courier New"/>
                <a:sym typeface="Courier New"/>
              </a:rPr>
              <a:t>0 🡪</a:t>
            </a:r>
            <a:endParaRPr sz="2400" b="1">
              <a:solidFill>
                <a:srgbClr val="D24726"/>
              </a:solidFill>
              <a:latin typeface="Courier New"/>
              <a:ea typeface="Courier New"/>
              <a:cs typeface="Courier New"/>
              <a:sym typeface="Courier New"/>
            </a:endParaRPr>
          </a:p>
        </p:txBody>
      </p:sp>
      <p:sp>
        <p:nvSpPr>
          <p:cNvPr id="690" name="Google Shape;690;p47"/>
          <p:cNvSpPr txBox="1"/>
          <p:nvPr/>
        </p:nvSpPr>
        <p:spPr>
          <a:xfrm>
            <a:off x="5570659" y="2448657"/>
            <a:ext cx="105507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D24726"/>
                </a:solidFill>
                <a:latin typeface="Courier New"/>
                <a:ea typeface="Courier New"/>
                <a:cs typeface="Courier New"/>
                <a:sym typeface="Courier New"/>
              </a:rPr>
              <a:t>1 🡪</a:t>
            </a:r>
            <a:endParaRPr sz="2400" b="1">
              <a:solidFill>
                <a:srgbClr val="D24726"/>
              </a:solidFill>
              <a:latin typeface="Courier New"/>
              <a:ea typeface="Courier New"/>
              <a:cs typeface="Courier New"/>
              <a:sym typeface="Courier New"/>
            </a:endParaRPr>
          </a:p>
        </p:txBody>
      </p:sp>
      <p:sp>
        <p:nvSpPr>
          <p:cNvPr id="691" name="Google Shape;691;p47"/>
          <p:cNvSpPr txBox="1"/>
          <p:nvPr/>
        </p:nvSpPr>
        <p:spPr>
          <a:xfrm>
            <a:off x="8147538" y="2116713"/>
            <a:ext cx="105507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D24726"/>
                </a:solidFill>
                <a:latin typeface="Courier New"/>
                <a:ea typeface="Courier New"/>
                <a:cs typeface="Courier New"/>
                <a:sym typeface="Courier New"/>
              </a:rPr>
              <a:t>1 </a:t>
            </a:r>
            <a:endParaRPr/>
          </a:p>
        </p:txBody>
      </p:sp>
      <p:sp>
        <p:nvSpPr>
          <p:cNvPr id="692" name="Google Shape;692;p47"/>
          <p:cNvSpPr txBox="1"/>
          <p:nvPr/>
        </p:nvSpPr>
        <p:spPr>
          <a:xfrm>
            <a:off x="8144606" y="3379881"/>
            <a:ext cx="105507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D24726"/>
                </a:solidFill>
                <a:latin typeface="Courier New"/>
                <a:ea typeface="Courier New"/>
                <a:cs typeface="Courier New"/>
                <a:sym typeface="Courier New"/>
              </a:rPr>
              <a:t>0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500"/>
                                        <p:tgtEl>
                                          <p:spTgt spid="6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0"/>
                                        </p:tgtEl>
                                        <p:attrNameLst>
                                          <p:attrName>style.visibility</p:attrName>
                                        </p:attrNameLst>
                                      </p:cBhvr>
                                      <p:to>
                                        <p:strVal val="visible"/>
                                      </p:to>
                                    </p:set>
                                    <p:animEffect transition="in" filter="fade">
                                      <p:cBhvr>
                                        <p:cTn id="12" dur="500"/>
                                        <p:tgtEl>
                                          <p:spTgt spid="6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7"/>
                                        </p:tgtEl>
                                        <p:attrNameLst>
                                          <p:attrName>style.visibility</p:attrName>
                                        </p:attrNameLst>
                                      </p:cBhvr>
                                      <p:to>
                                        <p:strVal val="visible"/>
                                      </p:to>
                                    </p:set>
                                    <p:animEffect transition="in" filter="fade">
                                      <p:cBhvr>
                                        <p:cTn id="17" dur="500"/>
                                        <p:tgtEl>
                                          <p:spTgt spid="687"/>
                                        </p:tgtEl>
                                      </p:cBhvr>
                                    </p:animEffect>
                                  </p:childTnLst>
                                </p:cTn>
                              </p:par>
                              <p:par>
                                <p:cTn id="18" presetID="10" presetClass="entr" presetSubtype="0" fill="hold" nodeType="withEffect">
                                  <p:stCondLst>
                                    <p:cond delay="0"/>
                                  </p:stCondLst>
                                  <p:childTnLst>
                                    <p:set>
                                      <p:cBhvr>
                                        <p:cTn id="19" dur="1" fill="hold">
                                          <p:stCondLst>
                                            <p:cond delay="0"/>
                                          </p:stCondLst>
                                        </p:cTn>
                                        <p:tgtEl>
                                          <p:spTgt spid="691"/>
                                        </p:tgtEl>
                                        <p:attrNameLst>
                                          <p:attrName>style.visibility</p:attrName>
                                        </p:attrNameLst>
                                      </p:cBhvr>
                                      <p:to>
                                        <p:strVal val="visible"/>
                                      </p:to>
                                    </p:set>
                                    <p:animEffect transition="in" filter="fade">
                                      <p:cBhvr>
                                        <p:cTn id="20" dur="500"/>
                                        <p:tgtEl>
                                          <p:spTgt spid="69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88"/>
                                        </p:tgtEl>
                                        <p:attrNameLst>
                                          <p:attrName>style.visibility</p:attrName>
                                        </p:attrNameLst>
                                      </p:cBhvr>
                                      <p:to>
                                        <p:strVal val="visible"/>
                                      </p:to>
                                    </p:set>
                                    <p:animEffect transition="in" filter="fade">
                                      <p:cBhvr>
                                        <p:cTn id="25" dur="500"/>
                                        <p:tgtEl>
                                          <p:spTgt spid="688"/>
                                        </p:tgtEl>
                                      </p:cBhvr>
                                    </p:animEffect>
                                  </p:childTnLst>
                                </p:cTn>
                              </p:par>
                              <p:par>
                                <p:cTn id="26" presetID="10" presetClass="entr" presetSubtype="0" fill="hold" nodeType="withEffect">
                                  <p:stCondLst>
                                    <p:cond delay="0"/>
                                  </p:stCondLst>
                                  <p:childTnLst>
                                    <p:set>
                                      <p:cBhvr>
                                        <p:cTn id="27" dur="1" fill="hold">
                                          <p:stCondLst>
                                            <p:cond delay="0"/>
                                          </p:stCondLst>
                                        </p:cTn>
                                        <p:tgtEl>
                                          <p:spTgt spid="692"/>
                                        </p:tgtEl>
                                        <p:attrNameLst>
                                          <p:attrName>style.visibility</p:attrName>
                                        </p:attrNameLst>
                                      </p:cBhvr>
                                      <p:to>
                                        <p:strVal val="visible"/>
                                      </p:to>
                                    </p:set>
                                    <p:animEffect transition="in" filter="fade">
                                      <p:cBhvr>
                                        <p:cTn id="28" dur="500"/>
                                        <p:tgtEl>
                                          <p:spTgt spid="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48"/>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US" dirty="0"/>
              <a:t>Half Adder Gate: Adding two bits</a:t>
            </a:r>
            <a:endParaRPr dirty="0"/>
          </a:p>
        </p:txBody>
      </p:sp>
      <p:sp>
        <p:nvSpPr>
          <p:cNvPr id="698" name="Google Shape;698;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7F7F7F"/>
              </a:buClr>
              <a:buSzPts val="3200"/>
              <a:buNone/>
            </a:pPr>
            <a:r>
              <a:rPr lang="en-US" sz="3200" dirty="0"/>
              <a:t>Inputs: A, B</a:t>
            </a:r>
            <a:endParaRPr dirty="0"/>
          </a:p>
          <a:p>
            <a:pPr marL="228600" lvl="0" indent="-228600" algn="l" rtl="0">
              <a:lnSpc>
                <a:spcPct val="90000"/>
              </a:lnSpc>
              <a:spcBef>
                <a:spcPts val="960"/>
              </a:spcBef>
              <a:spcAft>
                <a:spcPts val="0"/>
              </a:spcAft>
              <a:buClr>
                <a:srgbClr val="7F7F7F"/>
              </a:buClr>
              <a:buSzPts val="3200"/>
              <a:buNone/>
            </a:pPr>
            <a:r>
              <a:rPr lang="en-US" sz="3200" dirty="0"/>
              <a:t>S = Sum</a:t>
            </a:r>
            <a:endParaRPr dirty="0"/>
          </a:p>
          <a:p>
            <a:pPr marL="228600" lvl="0" indent="-228600" algn="l" rtl="0">
              <a:lnSpc>
                <a:spcPct val="90000"/>
              </a:lnSpc>
              <a:spcBef>
                <a:spcPts val="960"/>
              </a:spcBef>
              <a:spcAft>
                <a:spcPts val="0"/>
              </a:spcAft>
              <a:buClr>
                <a:srgbClr val="7F7F7F"/>
              </a:buClr>
              <a:buSzPts val="3200"/>
              <a:buNone/>
            </a:pPr>
            <a:r>
              <a:rPr lang="en-US" sz="3200" dirty="0"/>
              <a:t>C = Carry</a:t>
            </a:r>
            <a:endParaRPr dirty="0"/>
          </a:p>
          <a:p>
            <a:pPr marL="228600" lvl="0" indent="-228600" algn="l" rtl="0">
              <a:lnSpc>
                <a:spcPct val="90000"/>
              </a:lnSpc>
              <a:spcBef>
                <a:spcPts val="960"/>
              </a:spcBef>
              <a:spcAft>
                <a:spcPts val="0"/>
              </a:spcAft>
              <a:buClr>
                <a:srgbClr val="7F7F7F"/>
              </a:buClr>
              <a:buSzPts val="3200"/>
              <a:buNone/>
            </a:pPr>
            <a:endParaRPr sz="3200" dirty="0"/>
          </a:p>
          <a:p>
            <a:pPr marL="228600" lvl="0" indent="-228600" algn="l" rtl="0">
              <a:lnSpc>
                <a:spcPct val="90000"/>
              </a:lnSpc>
              <a:spcBef>
                <a:spcPts val="720"/>
              </a:spcBef>
              <a:spcAft>
                <a:spcPts val="0"/>
              </a:spcAft>
              <a:buClr>
                <a:srgbClr val="7F7F7F"/>
              </a:buClr>
              <a:buSzPts val="2400"/>
              <a:buNone/>
            </a:pPr>
            <a:r>
              <a:rPr lang="en-US" sz="2400" b="1" u="sng" dirty="0">
                <a:latin typeface="Courier New"/>
                <a:ea typeface="Courier New"/>
                <a:cs typeface="Courier New"/>
                <a:sym typeface="Courier New"/>
              </a:rPr>
              <a:t>A</a:t>
            </a:r>
            <a:r>
              <a:rPr lang="en-US" sz="2400" b="1" dirty="0">
                <a:latin typeface="Courier New"/>
                <a:ea typeface="Courier New"/>
                <a:cs typeface="Courier New"/>
                <a:sym typeface="Courier New"/>
              </a:rPr>
              <a:t>  +  </a:t>
            </a:r>
            <a:r>
              <a:rPr lang="en-US" sz="2400" b="1" u="sng" dirty="0">
                <a:latin typeface="Courier New"/>
                <a:ea typeface="Courier New"/>
                <a:cs typeface="Courier New"/>
                <a:sym typeface="Courier New"/>
              </a:rPr>
              <a:t>B</a:t>
            </a:r>
            <a:r>
              <a:rPr lang="en-US" sz="2400" b="1" dirty="0">
                <a:latin typeface="Courier New"/>
                <a:ea typeface="Courier New"/>
                <a:cs typeface="Courier New"/>
                <a:sym typeface="Courier New"/>
              </a:rPr>
              <a:t>  =  </a:t>
            </a:r>
            <a:r>
              <a:rPr lang="en-US" sz="2400" b="1" u="sng" dirty="0">
                <a:latin typeface="Courier New"/>
                <a:ea typeface="Courier New"/>
                <a:cs typeface="Courier New"/>
                <a:sym typeface="Courier New"/>
              </a:rPr>
              <a:t>2’s</a:t>
            </a:r>
            <a:r>
              <a:rPr lang="en-US" sz="2400" b="1" dirty="0">
                <a:latin typeface="Courier New"/>
                <a:ea typeface="Courier New"/>
                <a:cs typeface="Courier New"/>
                <a:sym typeface="Courier New"/>
              </a:rPr>
              <a:t>   </a:t>
            </a:r>
            <a:r>
              <a:rPr lang="en-US" sz="2400" b="1" u="sng" dirty="0">
                <a:latin typeface="Courier New"/>
                <a:ea typeface="Courier New"/>
                <a:cs typeface="Courier New"/>
                <a:sym typeface="Courier New"/>
              </a:rPr>
              <a:t>1’s</a:t>
            </a:r>
            <a:endParaRPr dirty="0"/>
          </a:p>
          <a:p>
            <a:pPr marL="228600" lvl="0" indent="-228600" algn="l" rtl="0">
              <a:lnSpc>
                <a:spcPct val="90000"/>
              </a:lnSpc>
              <a:spcBef>
                <a:spcPts val="720"/>
              </a:spcBef>
              <a:spcAft>
                <a:spcPts val="0"/>
              </a:spcAft>
              <a:buClr>
                <a:srgbClr val="7F7F7F"/>
              </a:buClr>
              <a:buSzPts val="2400"/>
              <a:buNone/>
            </a:pPr>
            <a:r>
              <a:rPr lang="en-US" sz="2400" b="1" dirty="0">
                <a:latin typeface="Courier New"/>
                <a:ea typeface="Courier New"/>
                <a:cs typeface="Courier New"/>
                <a:sym typeface="Courier New"/>
              </a:rPr>
              <a:t>1  +  0  =   0     1</a:t>
            </a:r>
            <a:endParaRPr dirty="0"/>
          </a:p>
        </p:txBody>
      </p:sp>
      <p:pic>
        <p:nvPicPr>
          <p:cNvPr id="699" name="Google Shape;699;p48" descr="Image:Half-adder.svg">
            <a:hlinkClick r:id="rId3"/>
          </p:cNvPr>
          <p:cNvPicPr preferRelativeResize="0"/>
          <p:nvPr/>
        </p:nvPicPr>
        <p:blipFill rotWithShape="1">
          <a:blip r:embed="rId4">
            <a:alphaModFix/>
          </a:blip>
          <a:srcRect/>
          <a:stretch/>
        </p:blipFill>
        <p:spPr>
          <a:xfrm>
            <a:off x="5030829" y="1975607"/>
            <a:ext cx="3979278" cy="2571226"/>
          </a:xfrm>
          <a:prstGeom prst="rect">
            <a:avLst/>
          </a:prstGeom>
          <a:noFill/>
          <a:ln>
            <a:noFill/>
          </a:ln>
        </p:spPr>
      </p:pic>
      <p:pic>
        <p:nvPicPr>
          <p:cNvPr id="700" name="Google Shape;700;p48"/>
          <p:cNvPicPr preferRelativeResize="0"/>
          <p:nvPr/>
        </p:nvPicPr>
        <p:blipFill rotWithShape="1">
          <a:blip r:embed="rId5">
            <a:alphaModFix/>
          </a:blip>
          <a:srcRect/>
          <a:stretch/>
        </p:blipFill>
        <p:spPr>
          <a:xfrm>
            <a:off x="9934575" y="3404095"/>
            <a:ext cx="1419225" cy="1304925"/>
          </a:xfrm>
          <a:prstGeom prst="rect">
            <a:avLst/>
          </a:prstGeom>
          <a:noFill/>
          <a:ln>
            <a:noFill/>
          </a:ln>
        </p:spPr>
      </p:pic>
      <p:pic>
        <p:nvPicPr>
          <p:cNvPr id="701" name="Google Shape;701;p48"/>
          <p:cNvPicPr preferRelativeResize="0"/>
          <p:nvPr/>
        </p:nvPicPr>
        <p:blipFill rotWithShape="1">
          <a:blip r:embed="rId6">
            <a:alphaModFix/>
          </a:blip>
          <a:srcRect/>
          <a:stretch/>
        </p:blipFill>
        <p:spPr>
          <a:xfrm>
            <a:off x="9934575" y="1956295"/>
            <a:ext cx="1409700" cy="1304925"/>
          </a:xfrm>
          <a:prstGeom prst="rect">
            <a:avLst/>
          </a:prstGeom>
          <a:noFill/>
          <a:ln>
            <a:noFill/>
          </a:ln>
        </p:spPr>
      </p:pic>
      <p:sp>
        <p:nvSpPr>
          <p:cNvPr id="702" name="Google Shape;702;p48"/>
          <p:cNvSpPr/>
          <p:nvPr/>
        </p:nvSpPr>
        <p:spPr>
          <a:xfrm>
            <a:off x="10035591" y="2708099"/>
            <a:ext cx="1186962" cy="202223"/>
          </a:xfrm>
          <a:prstGeom prst="rect">
            <a:avLst/>
          </a:prstGeom>
          <a:noFill/>
          <a:ln w="2222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Arial" panose="020B0604020202020204" pitchFamily="34" charset="0"/>
              <a:ea typeface="Quattrocento Sans"/>
              <a:cs typeface="Arial" panose="020B0604020202020204" pitchFamily="34" charset="0"/>
              <a:sym typeface="Quattrocento Sans"/>
            </a:endParaRPr>
          </a:p>
        </p:txBody>
      </p:sp>
      <p:sp>
        <p:nvSpPr>
          <p:cNvPr id="703" name="Google Shape;703;p48"/>
          <p:cNvSpPr/>
          <p:nvPr/>
        </p:nvSpPr>
        <p:spPr>
          <a:xfrm>
            <a:off x="10035591" y="4168349"/>
            <a:ext cx="1186962" cy="202223"/>
          </a:xfrm>
          <a:prstGeom prst="rect">
            <a:avLst/>
          </a:prstGeom>
          <a:noFill/>
          <a:ln w="2222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Arial" panose="020B0604020202020204" pitchFamily="34" charset="0"/>
              <a:ea typeface="Quattrocento Sans"/>
              <a:cs typeface="Arial" panose="020B0604020202020204" pitchFamily="34" charset="0"/>
              <a:sym typeface="Quattrocento Sans"/>
            </a:endParaRPr>
          </a:p>
        </p:txBody>
      </p:sp>
      <p:sp>
        <p:nvSpPr>
          <p:cNvPr id="704" name="Google Shape;704;p48"/>
          <p:cNvSpPr txBox="1"/>
          <p:nvPr/>
        </p:nvSpPr>
        <p:spPr>
          <a:xfrm>
            <a:off x="5568461" y="1986992"/>
            <a:ext cx="105507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D24726"/>
                </a:solidFill>
                <a:latin typeface="Courier New"/>
                <a:ea typeface="Courier New"/>
                <a:cs typeface="Courier New"/>
                <a:sym typeface="Courier New"/>
              </a:rPr>
              <a:t>1 🡪</a:t>
            </a:r>
            <a:endParaRPr sz="2400" b="1" dirty="0">
              <a:solidFill>
                <a:srgbClr val="D24726"/>
              </a:solidFill>
              <a:latin typeface="Courier New"/>
              <a:ea typeface="Courier New"/>
              <a:cs typeface="Courier New"/>
              <a:sym typeface="Courier New"/>
            </a:endParaRPr>
          </a:p>
        </p:txBody>
      </p:sp>
      <p:sp>
        <p:nvSpPr>
          <p:cNvPr id="705" name="Google Shape;705;p48"/>
          <p:cNvSpPr txBox="1"/>
          <p:nvPr/>
        </p:nvSpPr>
        <p:spPr>
          <a:xfrm>
            <a:off x="5570659" y="2448657"/>
            <a:ext cx="105507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D24726"/>
                </a:solidFill>
                <a:latin typeface="Courier New"/>
                <a:ea typeface="Courier New"/>
                <a:cs typeface="Courier New"/>
                <a:sym typeface="Courier New"/>
              </a:rPr>
              <a:t>0 🡪</a:t>
            </a:r>
            <a:endParaRPr sz="2400" b="1">
              <a:solidFill>
                <a:srgbClr val="D24726"/>
              </a:solidFill>
              <a:latin typeface="Courier New"/>
              <a:ea typeface="Courier New"/>
              <a:cs typeface="Courier New"/>
              <a:sym typeface="Courier New"/>
            </a:endParaRPr>
          </a:p>
        </p:txBody>
      </p:sp>
      <p:sp>
        <p:nvSpPr>
          <p:cNvPr id="706" name="Google Shape;706;p48"/>
          <p:cNvSpPr txBox="1"/>
          <p:nvPr/>
        </p:nvSpPr>
        <p:spPr>
          <a:xfrm>
            <a:off x="8147538" y="2116713"/>
            <a:ext cx="105507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D24726"/>
                </a:solidFill>
                <a:latin typeface="Courier New"/>
                <a:ea typeface="Courier New"/>
                <a:cs typeface="Courier New"/>
                <a:sym typeface="Courier New"/>
              </a:rPr>
              <a:t>1 </a:t>
            </a:r>
            <a:endParaRPr/>
          </a:p>
        </p:txBody>
      </p:sp>
      <p:sp>
        <p:nvSpPr>
          <p:cNvPr id="707" name="Google Shape;707;p48"/>
          <p:cNvSpPr txBox="1"/>
          <p:nvPr/>
        </p:nvSpPr>
        <p:spPr>
          <a:xfrm>
            <a:off x="8144606" y="3379881"/>
            <a:ext cx="105507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D24726"/>
                </a:solidFill>
                <a:latin typeface="Courier New"/>
                <a:ea typeface="Courier New"/>
                <a:cs typeface="Courier New"/>
                <a:sym typeface="Courier New"/>
              </a:rPr>
              <a:t>0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4"/>
                                        </p:tgtEl>
                                        <p:attrNameLst>
                                          <p:attrName>style.visibility</p:attrName>
                                        </p:attrNameLst>
                                      </p:cBhvr>
                                      <p:to>
                                        <p:strVal val="visible"/>
                                      </p:to>
                                    </p:set>
                                    <p:animEffect transition="in" filter="fade">
                                      <p:cBhvr>
                                        <p:cTn id="7" dur="500"/>
                                        <p:tgtEl>
                                          <p:spTgt spid="7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5"/>
                                        </p:tgtEl>
                                        <p:attrNameLst>
                                          <p:attrName>style.visibility</p:attrName>
                                        </p:attrNameLst>
                                      </p:cBhvr>
                                      <p:to>
                                        <p:strVal val="visible"/>
                                      </p:to>
                                    </p:set>
                                    <p:animEffect transition="in" filter="fade">
                                      <p:cBhvr>
                                        <p:cTn id="12" dur="500"/>
                                        <p:tgtEl>
                                          <p:spTgt spid="7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02"/>
                                        </p:tgtEl>
                                        <p:attrNameLst>
                                          <p:attrName>style.visibility</p:attrName>
                                        </p:attrNameLst>
                                      </p:cBhvr>
                                      <p:to>
                                        <p:strVal val="visible"/>
                                      </p:to>
                                    </p:set>
                                    <p:animEffect transition="in" filter="fade">
                                      <p:cBhvr>
                                        <p:cTn id="17" dur="500"/>
                                        <p:tgtEl>
                                          <p:spTgt spid="702"/>
                                        </p:tgtEl>
                                      </p:cBhvr>
                                    </p:animEffect>
                                  </p:childTnLst>
                                </p:cTn>
                              </p:par>
                              <p:par>
                                <p:cTn id="18" presetID="10" presetClass="entr" presetSubtype="0" fill="hold" nodeType="withEffect">
                                  <p:stCondLst>
                                    <p:cond delay="0"/>
                                  </p:stCondLst>
                                  <p:childTnLst>
                                    <p:set>
                                      <p:cBhvr>
                                        <p:cTn id="19" dur="1" fill="hold">
                                          <p:stCondLst>
                                            <p:cond delay="0"/>
                                          </p:stCondLst>
                                        </p:cTn>
                                        <p:tgtEl>
                                          <p:spTgt spid="706"/>
                                        </p:tgtEl>
                                        <p:attrNameLst>
                                          <p:attrName>style.visibility</p:attrName>
                                        </p:attrNameLst>
                                      </p:cBhvr>
                                      <p:to>
                                        <p:strVal val="visible"/>
                                      </p:to>
                                    </p:set>
                                    <p:animEffect transition="in" filter="fade">
                                      <p:cBhvr>
                                        <p:cTn id="20" dur="500"/>
                                        <p:tgtEl>
                                          <p:spTgt spid="70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03"/>
                                        </p:tgtEl>
                                        <p:attrNameLst>
                                          <p:attrName>style.visibility</p:attrName>
                                        </p:attrNameLst>
                                      </p:cBhvr>
                                      <p:to>
                                        <p:strVal val="visible"/>
                                      </p:to>
                                    </p:set>
                                    <p:animEffect transition="in" filter="fade">
                                      <p:cBhvr>
                                        <p:cTn id="25" dur="500"/>
                                        <p:tgtEl>
                                          <p:spTgt spid="703"/>
                                        </p:tgtEl>
                                      </p:cBhvr>
                                    </p:animEffect>
                                  </p:childTnLst>
                                </p:cTn>
                              </p:par>
                              <p:par>
                                <p:cTn id="26" presetID="10" presetClass="entr" presetSubtype="0" fill="hold" nodeType="withEffect">
                                  <p:stCondLst>
                                    <p:cond delay="0"/>
                                  </p:stCondLst>
                                  <p:childTnLst>
                                    <p:set>
                                      <p:cBhvr>
                                        <p:cTn id="27" dur="1" fill="hold">
                                          <p:stCondLst>
                                            <p:cond delay="0"/>
                                          </p:stCondLst>
                                        </p:cTn>
                                        <p:tgtEl>
                                          <p:spTgt spid="707"/>
                                        </p:tgtEl>
                                        <p:attrNameLst>
                                          <p:attrName>style.visibility</p:attrName>
                                        </p:attrNameLst>
                                      </p:cBhvr>
                                      <p:to>
                                        <p:strVal val="visible"/>
                                      </p:to>
                                    </p:set>
                                    <p:animEffect transition="in" filter="fade">
                                      <p:cBhvr>
                                        <p:cTn id="28" dur="500"/>
                                        <p:tgtEl>
                                          <p:spTgt spid="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49"/>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US" dirty="0"/>
              <a:t>Half Adder Gate: Adding two bits</a:t>
            </a:r>
            <a:endParaRPr dirty="0"/>
          </a:p>
        </p:txBody>
      </p:sp>
      <p:sp>
        <p:nvSpPr>
          <p:cNvPr id="713" name="Google Shape;713;p4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7F7F7F"/>
              </a:buClr>
              <a:buSzPts val="3200"/>
              <a:buNone/>
            </a:pPr>
            <a:r>
              <a:rPr lang="en-US" sz="3200" dirty="0"/>
              <a:t>Inputs: A, B</a:t>
            </a:r>
            <a:endParaRPr dirty="0"/>
          </a:p>
          <a:p>
            <a:pPr marL="228600" lvl="0" indent="-228600" algn="l" rtl="0">
              <a:lnSpc>
                <a:spcPct val="90000"/>
              </a:lnSpc>
              <a:spcBef>
                <a:spcPts val="960"/>
              </a:spcBef>
              <a:spcAft>
                <a:spcPts val="0"/>
              </a:spcAft>
              <a:buClr>
                <a:srgbClr val="7F7F7F"/>
              </a:buClr>
              <a:buSzPts val="3200"/>
              <a:buNone/>
            </a:pPr>
            <a:r>
              <a:rPr lang="en-US" sz="3200" dirty="0"/>
              <a:t>S = Sum</a:t>
            </a:r>
            <a:endParaRPr dirty="0"/>
          </a:p>
          <a:p>
            <a:pPr marL="228600" lvl="0" indent="-228600" algn="l" rtl="0">
              <a:lnSpc>
                <a:spcPct val="90000"/>
              </a:lnSpc>
              <a:spcBef>
                <a:spcPts val="960"/>
              </a:spcBef>
              <a:spcAft>
                <a:spcPts val="0"/>
              </a:spcAft>
              <a:buClr>
                <a:srgbClr val="7F7F7F"/>
              </a:buClr>
              <a:buSzPts val="3200"/>
              <a:buNone/>
            </a:pPr>
            <a:r>
              <a:rPr lang="en-US" sz="3200" dirty="0"/>
              <a:t>C = Carry</a:t>
            </a:r>
            <a:endParaRPr dirty="0"/>
          </a:p>
          <a:p>
            <a:pPr marL="228600" lvl="0" indent="-228600" algn="l" rtl="0">
              <a:lnSpc>
                <a:spcPct val="90000"/>
              </a:lnSpc>
              <a:spcBef>
                <a:spcPts val="960"/>
              </a:spcBef>
              <a:spcAft>
                <a:spcPts val="0"/>
              </a:spcAft>
              <a:buClr>
                <a:srgbClr val="7F7F7F"/>
              </a:buClr>
              <a:buSzPts val="3200"/>
              <a:buNone/>
            </a:pPr>
            <a:endParaRPr sz="3200" dirty="0"/>
          </a:p>
          <a:p>
            <a:pPr marL="228600" lvl="0" indent="-228600" algn="l" rtl="0">
              <a:lnSpc>
                <a:spcPct val="90000"/>
              </a:lnSpc>
              <a:spcBef>
                <a:spcPts val="720"/>
              </a:spcBef>
              <a:spcAft>
                <a:spcPts val="0"/>
              </a:spcAft>
              <a:buClr>
                <a:srgbClr val="7F7F7F"/>
              </a:buClr>
              <a:buSzPts val="2400"/>
              <a:buNone/>
            </a:pPr>
            <a:r>
              <a:rPr lang="en-US" sz="2400" b="1" u="sng" dirty="0">
                <a:latin typeface="Courier New"/>
                <a:ea typeface="Courier New"/>
                <a:cs typeface="Courier New"/>
                <a:sym typeface="Courier New"/>
              </a:rPr>
              <a:t>A</a:t>
            </a:r>
            <a:r>
              <a:rPr lang="en-US" sz="2400" b="1" dirty="0">
                <a:latin typeface="Courier New"/>
                <a:ea typeface="Courier New"/>
                <a:cs typeface="Courier New"/>
                <a:sym typeface="Courier New"/>
              </a:rPr>
              <a:t>  +  </a:t>
            </a:r>
            <a:r>
              <a:rPr lang="en-US" sz="2400" b="1" u="sng" dirty="0">
                <a:latin typeface="Courier New"/>
                <a:ea typeface="Courier New"/>
                <a:cs typeface="Courier New"/>
                <a:sym typeface="Courier New"/>
              </a:rPr>
              <a:t>B</a:t>
            </a:r>
            <a:r>
              <a:rPr lang="en-US" sz="2400" b="1" dirty="0">
                <a:latin typeface="Courier New"/>
                <a:ea typeface="Courier New"/>
                <a:cs typeface="Courier New"/>
                <a:sym typeface="Courier New"/>
              </a:rPr>
              <a:t>  =  </a:t>
            </a:r>
            <a:r>
              <a:rPr lang="en-US" sz="2400" b="1" u="sng" dirty="0">
                <a:latin typeface="Courier New"/>
                <a:ea typeface="Courier New"/>
                <a:cs typeface="Courier New"/>
                <a:sym typeface="Courier New"/>
              </a:rPr>
              <a:t>2’s</a:t>
            </a:r>
            <a:r>
              <a:rPr lang="en-US" sz="2400" b="1" dirty="0">
                <a:latin typeface="Courier New"/>
                <a:ea typeface="Courier New"/>
                <a:cs typeface="Courier New"/>
                <a:sym typeface="Courier New"/>
              </a:rPr>
              <a:t>   </a:t>
            </a:r>
            <a:r>
              <a:rPr lang="en-US" sz="2400" b="1" u="sng" dirty="0">
                <a:latin typeface="Courier New"/>
                <a:ea typeface="Courier New"/>
                <a:cs typeface="Courier New"/>
                <a:sym typeface="Courier New"/>
              </a:rPr>
              <a:t>1’s</a:t>
            </a:r>
            <a:endParaRPr dirty="0"/>
          </a:p>
          <a:p>
            <a:pPr marL="228600" lvl="0" indent="-228600" algn="l" rtl="0">
              <a:lnSpc>
                <a:spcPct val="90000"/>
              </a:lnSpc>
              <a:spcBef>
                <a:spcPts val="720"/>
              </a:spcBef>
              <a:spcAft>
                <a:spcPts val="0"/>
              </a:spcAft>
              <a:buClr>
                <a:srgbClr val="7F7F7F"/>
              </a:buClr>
              <a:buSzPts val="2400"/>
              <a:buNone/>
            </a:pPr>
            <a:r>
              <a:rPr lang="en-US" sz="2400" b="1" dirty="0">
                <a:latin typeface="Courier New"/>
                <a:ea typeface="Courier New"/>
                <a:cs typeface="Courier New"/>
                <a:sym typeface="Courier New"/>
              </a:rPr>
              <a:t>1  +  1  =   1     0</a:t>
            </a:r>
            <a:endParaRPr dirty="0"/>
          </a:p>
        </p:txBody>
      </p:sp>
      <p:pic>
        <p:nvPicPr>
          <p:cNvPr id="714" name="Google Shape;714;p49" descr="Image:Half-adder.svg">
            <a:hlinkClick r:id="rId3"/>
          </p:cNvPr>
          <p:cNvPicPr preferRelativeResize="0"/>
          <p:nvPr/>
        </p:nvPicPr>
        <p:blipFill rotWithShape="1">
          <a:blip r:embed="rId4">
            <a:alphaModFix/>
          </a:blip>
          <a:srcRect/>
          <a:stretch/>
        </p:blipFill>
        <p:spPr>
          <a:xfrm>
            <a:off x="5030829" y="1975607"/>
            <a:ext cx="3979278" cy="2571226"/>
          </a:xfrm>
          <a:prstGeom prst="rect">
            <a:avLst/>
          </a:prstGeom>
          <a:noFill/>
          <a:ln>
            <a:noFill/>
          </a:ln>
        </p:spPr>
      </p:pic>
      <p:pic>
        <p:nvPicPr>
          <p:cNvPr id="715" name="Google Shape;715;p49"/>
          <p:cNvPicPr preferRelativeResize="0"/>
          <p:nvPr/>
        </p:nvPicPr>
        <p:blipFill rotWithShape="1">
          <a:blip r:embed="rId5">
            <a:alphaModFix/>
          </a:blip>
          <a:srcRect/>
          <a:stretch/>
        </p:blipFill>
        <p:spPr>
          <a:xfrm>
            <a:off x="9934575" y="3404095"/>
            <a:ext cx="1419225" cy="1304925"/>
          </a:xfrm>
          <a:prstGeom prst="rect">
            <a:avLst/>
          </a:prstGeom>
          <a:noFill/>
          <a:ln>
            <a:noFill/>
          </a:ln>
        </p:spPr>
      </p:pic>
      <p:pic>
        <p:nvPicPr>
          <p:cNvPr id="716" name="Google Shape;716;p49"/>
          <p:cNvPicPr preferRelativeResize="0"/>
          <p:nvPr/>
        </p:nvPicPr>
        <p:blipFill rotWithShape="1">
          <a:blip r:embed="rId6">
            <a:alphaModFix/>
          </a:blip>
          <a:srcRect/>
          <a:stretch/>
        </p:blipFill>
        <p:spPr>
          <a:xfrm>
            <a:off x="9934575" y="1956295"/>
            <a:ext cx="1409700" cy="1304925"/>
          </a:xfrm>
          <a:prstGeom prst="rect">
            <a:avLst/>
          </a:prstGeom>
          <a:noFill/>
          <a:ln>
            <a:noFill/>
          </a:ln>
        </p:spPr>
      </p:pic>
      <p:sp>
        <p:nvSpPr>
          <p:cNvPr id="717" name="Google Shape;717;p49"/>
          <p:cNvSpPr/>
          <p:nvPr/>
        </p:nvSpPr>
        <p:spPr>
          <a:xfrm>
            <a:off x="10045944" y="2863492"/>
            <a:ext cx="1186962" cy="202223"/>
          </a:xfrm>
          <a:prstGeom prst="rect">
            <a:avLst/>
          </a:prstGeom>
          <a:noFill/>
          <a:ln w="2222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Arial" panose="020B0604020202020204" pitchFamily="34" charset="0"/>
              <a:ea typeface="Quattrocento Sans"/>
              <a:cs typeface="Arial" panose="020B0604020202020204" pitchFamily="34" charset="0"/>
              <a:sym typeface="Quattrocento Sans"/>
            </a:endParaRPr>
          </a:p>
        </p:txBody>
      </p:sp>
      <p:sp>
        <p:nvSpPr>
          <p:cNvPr id="718" name="Google Shape;718;p49"/>
          <p:cNvSpPr/>
          <p:nvPr/>
        </p:nvSpPr>
        <p:spPr>
          <a:xfrm>
            <a:off x="10045944" y="4344610"/>
            <a:ext cx="1186962" cy="202223"/>
          </a:xfrm>
          <a:prstGeom prst="rect">
            <a:avLst/>
          </a:prstGeom>
          <a:noFill/>
          <a:ln w="2222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Arial" panose="020B0604020202020204" pitchFamily="34" charset="0"/>
              <a:ea typeface="Quattrocento Sans"/>
              <a:cs typeface="Arial" panose="020B0604020202020204" pitchFamily="34" charset="0"/>
              <a:sym typeface="Quattrocento Sans"/>
            </a:endParaRPr>
          </a:p>
        </p:txBody>
      </p:sp>
      <p:sp>
        <p:nvSpPr>
          <p:cNvPr id="719" name="Google Shape;719;p49"/>
          <p:cNvSpPr txBox="1"/>
          <p:nvPr/>
        </p:nvSpPr>
        <p:spPr>
          <a:xfrm>
            <a:off x="5568461" y="1986992"/>
            <a:ext cx="105507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D24726"/>
                </a:solidFill>
                <a:latin typeface="Courier New"/>
                <a:ea typeface="Courier New"/>
                <a:cs typeface="Courier New"/>
                <a:sym typeface="Courier New"/>
              </a:rPr>
              <a:t>1 🡪</a:t>
            </a:r>
            <a:endParaRPr sz="2400" b="1">
              <a:solidFill>
                <a:srgbClr val="D24726"/>
              </a:solidFill>
              <a:latin typeface="Courier New"/>
              <a:ea typeface="Courier New"/>
              <a:cs typeface="Courier New"/>
              <a:sym typeface="Courier New"/>
            </a:endParaRPr>
          </a:p>
        </p:txBody>
      </p:sp>
      <p:sp>
        <p:nvSpPr>
          <p:cNvPr id="720" name="Google Shape;720;p49"/>
          <p:cNvSpPr txBox="1"/>
          <p:nvPr/>
        </p:nvSpPr>
        <p:spPr>
          <a:xfrm>
            <a:off x="5570659" y="2448657"/>
            <a:ext cx="105507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D24726"/>
                </a:solidFill>
                <a:latin typeface="Courier New"/>
                <a:ea typeface="Courier New"/>
                <a:cs typeface="Courier New"/>
                <a:sym typeface="Courier New"/>
              </a:rPr>
              <a:t>1 🡪</a:t>
            </a:r>
            <a:endParaRPr sz="2400" b="1">
              <a:solidFill>
                <a:srgbClr val="D24726"/>
              </a:solidFill>
              <a:latin typeface="Courier New"/>
              <a:ea typeface="Courier New"/>
              <a:cs typeface="Courier New"/>
              <a:sym typeface="Courier New"/>
            </a:endParaRPr>
          </a:p>
        </p:txBody>
      </p:sp>
      <p:sp>
        <p:nvSpPr>
          <p:cNvPr id="721" name="Google Shape;721;p49"/>
          <p:cNvSpPr txBox="1"/>
          <p:nvPr/>
        </p:nvSpPr>
        <p:spPr>
          <a:xfrm>
            <a:off x="8147538" y="2116713"/>
            <a:ext cx="105507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D24726"/>
                </a:solidFill>
                <a:latin typeface="Courier New"/>
                <a:ea typeface="Courier New"/>
                <a:cs typeface="Courier New"/>
                <a:sym typeface="Courier New"/>
              </a:rPr>
              <a:t>0</a:t>
            </a:r>
            <a:endParaRPr/>
          </a:p>
        </p:txBody>
      </p:sp>
      <p:sp>
        <p:nvSpPr>
          <p:cNvPr id="722" name="Google Shape;722;p49"/>
          <p:cNvSpPr txBox="1"/>
          <p:nvPr/>
        </p:nvSpPr>
        <p:spPr>
          <a:xfrm>
            <a:off x="8144606" y="3379881"/>
            <a:ext cx="105507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D24726"/>
                </a:solidFill>
                <a:latin typeface="Courier New"/>
                <a:ea typeface="Courier New"/>
                <a:cs typeface="Courier New"/>
                <a:sym typeface="Courier New"/>
              </a:rPr>
              <a:t>1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9"/>
                                        </p:tgtEl>
                                        <p:attrNameLst>
                                          <p:attrName>style.visibility</p:attrName>
                                        </p:attrNameLst>
                                      </p:cBhvr>
                                      <p:to>
                                        <p:strVal val="visible"/>
                                      </p:to>
                                    </p:set>
                                    <p:animEffect transition="in" filter="fade">
                                      <p:cBhvr>
                                        <p:cTn id="7" dur="500"/>
                                        <p:tgtEl>
                                          <p:spTgt spid="7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0"/>
                                        </p:tgtEl>
                                        <p:attrNameLst>
                                          <p:attrName>style.visibility</p:attrName>
                                        </p:attrNameLst>
                                      </p:cBhvr>
                                      <p:to>
                                        <p:strVal val="visible"/>
                                      </p:to>
                                    </p:set>
                                    <p:animEffect transition="in" filter="fade">
                                      <p:cBhvr>
                                        <p:cTn id="12" dur="500"/>
                                        <p:tgtEl>
                                          <p:spTgt spid="7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7"/>
                                        </p:tgtEl>
                                        <p:attrNameLst>
                                          <p:attrName>style.visibility</p:attrName>
                                        </p:attrNameLst>
                                      </p:cBhvr>
                                      <p:to>
                                        <p:strVal val="visible"/>
                                      </p:to>
                                    </p:set>
                                    <p:animEffect transition="in" filter="fade">
                                      <p:cBhvr>
                                        <p:cTn id="17" dur="500"/>
                                        <p:tgtEl>
                                          <p:spTgt spid="717"/>
                                        </p:tgtEl>
                                      </p:cBhvr>
                                    </p:animEffect>
                                  </p:childTnLst>
                                </p:cTn>
                              </p:par>
                              <p:par>
                                <p:cTn id="18" presetID="10" presetClass="entr" presetSubtype="0" fill="hold" nodeType="withEffect">
                                  <p:stCondLst>
                                    <p:cond delay="0"/>
                                  </p:stCondLst>
                                  <p:childTnLst>
                                    <p:set>
                                      <p:cBhvr>
                                        <p:cTn id="19" dur="1" fill="hold">
                                          <p:stCondLst>
                                            <p:cond delay="0"/>
                                          </p:stCondLst>
                                        </p:cTn>
                                        <p:tgtEl>
                                          <p:spTgt spid="721"/>
                                        </p:tgtEl>
                                        <p:attrNameLst>
                                          <p:attrName>style.visibility</p:attrName>
                                        </p:attrNameLst>
                                      </p:cBhvr>
                                      <p:to>
                                        <p:strVal val="visible"/>
                                      </p:to>
                                    </p:set>
                                    <p:animEffect transition="in" filter="fade">
                                      <p:cBhvr>
                                        <p:cTn id="20" dur="500"/>
                                        <p:tgtEl>
                                          <p:spTgt spid="7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18"/>
                                        </p:tgtEl>
                                        <p:attrNameLst>
                                          <p:attrName>style.visibility</p:attrName>
                                        </p:attrNameLst>
                                      </p:cBhvr>
                                      <p:to>
                                        <p:strVal val="visible"/>
                                      </p:to>
                                    </p:set>
                                    <p:animEffect transition="in" filter="fade">
                                      <p:cBhvr>
                                        <p:cTn id="25" dur="500"/>
                                        <p:tgtEl>
                                          <p:spTgt spid="718"/>
                                        </p:tgtEl>
                                      </p:cBhvr>
                                    </p:animEffect>
                                  </p:childTnLst>
                                </p:cTn>
                              </p:par>
                              <p:par>
                                <p:cTn id="26" presetID="10" presetClass="entr" presetSubtype="0" fill="hold" nodeType="withEffect">
                                  <p:stCondLst>
                                    <p:cond delay="0"/>
                                  </p:stCondLst>
                                  <p:childTnLst>
                                    <p:set>
                                      <p:cBhvr>
                                        <p:cTn id="27" dur="1" fill="hold">
                                          <p:stCondLst>
                                            <p:cond delay="0"/>
                                          </p:stCondLst>
                                        </p:cTn>
                                        <p:tgtEl>
                                          <p:spTgt spid="722"/>
                                        </p:tgtEl>
                                        <p:attrNameLst>
                                          <p:attrName>style.visibility</p:attrName>
                                        </p:attrNameLst>
                                      </p:cBhvr>
                                      <p:to>
                                        <p:strVal val="visible"/>
                                      </p:to>
                                    </p:set>
                                    <p:animEffect transition="in" filter="fade">
                                      <p:cBhvr>
                                        <p:cTn id="28" dur="500"/>
                                        <p:tgtEl>
                                          <p:spTgt spid="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D8E91-343D-8FCB-FEDC-18CC460F2EFD}"/>
              </a:ext>
            </a:extLst>
          </p:cNvPr>
          <p:cNvSpPr>
            <a:spLocks noGrp="1"/>
          </p:cNvSpPr>
          <p:nvPr>
            <p:ph type="title"/>
          </p:nvPr>
        </p:nvSpPr>
        <p:spPr/>
        <p:txBody>
          <a:bodyPr/>
          <a:lstStyle/>
          <a:p>
            <a:r>
              <a:rPr lang="en-US" dirty="0"/>
              <a:t>Full Adder</a:t>
            </a:r>
            <a:endParaRPr lang="fr-CA" dirty="0"/>
          </a:p>
        </p:txBody>
      </p:sp>
      <p:sp>
        <p:nvSpPr>
          <p:cNvPr id="3" name="Text Placeholder 2">
            <a:extLst>
              <a:ext uri="{FF2B5EF4-FFF2-40B4-BE49-F238E27FC236}">
                <a16:creationId xmlns:a16="http://schemas.microsoft.com/office/drawing/2014/main" id="{4DECF673-BF5C-2D09-4BDF-14AF95056B0F}"/>
              </a:ext>
            </a:extLst>
          </p:cNvPr>
          <p:cNvSpPr>
            <a:spLocks noGrp="1"/>
          </p:cNvSpPr>
          <p:nvPr>
            <p:ph type="body" idx="1"/>
          </p:nvPr>
        </p:nvSpPr>
        <p:spPr/>
        <p:txBody>
          <a:bodyPr/>
          <a:lstStyle/>
          <a:p>
            <a:r>
              <a:rPr lang="en-US" sz="3200" dirty="0"/>
              <a:t>Why do we call it a half adder? Because if you are performing two additions in a row such as 1 + 1 +1</a:t>
            </a:r>
            <a:endParaRPr lang="fr-CA" sz="3200" dirty="0"/>
          </a:p>
          <a:p>
            <a:endParaRPr lang="fr-CA" dirty="0"/>
          </a:p>
        </p:txBody>
      </p:sp>
      <p:pic>
        <p:nvPicPr>
          <p:cNvPr id="4" name="Google Shape;699;p48" descr="Image:Half-adder.svg">
            <a:hlinkClick r:id="rId3"/>
            <a:extLst>
              <a:ext uri="{FF2B5EF4-FFF2-40B4-BE49-F238E27FC236}">
                <a16:creationId xmlns:a16="http://schemas.microsoft.com/office/drawing/2014/main" id="{42A3EDFE-A64E-8D93-CC6F-F2E7764484E1}"/>
              </a:ext>
            </a:extLst>
          </p:cNvPr>
          <p:cNvPicPr preferRelativeResize="0"/>
          <p:nvPr/>
        </p:nvPicPr>
        <p:blipFill rotWithShape="1">
          <a:blip r:embed="rId4">
            <a:alphaModFix/>
          </a:blip>
          <a:srcRect/>
          <a:stretch/>
        </p:blipFill>
        <p:spPr>
          <a:xfrm>
            <a:off x="2002422" y="2997924"/>
            <a:ext cx="3979278" cy="2571226"/>
          </a:xfrm>
          <a:prstGeom prst="rect">
            <a:avLst/>
          </a:prstGeom>
          <a:noFill/>
          <a:ln>
            <a:noFill/>
          </a:ln>
        </p:spPr>
      </p:pic>
      <p:pic>
        <p:nvPicPr>
          <p:cNvPr id="5" name="Google Shape;699;p48" descr="Image:Half-adder.svg">
            <a:hlinkClick r:id="rId3"/>
            <a:extLst>
              <a:ext uri="{FF2B5EF4-FFF2-40B4-BE49-F238E27FC236}">
                <a16:creationId xmlns:a16="http://schemas.microsoft.com/office/drawing/2014/main" id="{E8EEF6AD-2BA7-9FA3-BB80-6B3A4590445A}"/>
              </a:ext>
            </a:extLst>
          </p:cNvPr>
          <p:cNvPicPr preferRelativeResize="0"/>
          <p:nvPr/>
        </p:nvPicPr>
        <p:blipFill rotWithShape="1">
          <a:blip r:embed="rId4">
            <a:alphaModFix/>
          </a:blip>
          <a:srcRect/>
          <a:stretch/>
        </p:blipFill>
        <p:spPr>
          <a:xfrm>
            <a:off x="7040880" y="3367987"/>
            <a:ext cx="4085410" cy="2797457"/>
          </a:xfrm>
          <a:prstGeom prst="rect">
            <a:avLst/>
          </a:prstGeom>
          <a:noFill/>
          <a:ln>
            <a:noFill/>
          </a:ln>
        </p:spPr>
      </p:pic>
      <p:sp>
        <p:nvSpPr>
          <p:cNvPr id="9" name="TextBox 8">
            <a:extLst>
              <a:ext uri="{FF2B5EF4-FFF2-40B4-BE49-F238E27FC236}">
                <a16:creationId xmlns:a16="http://schemas.microsoft.com/office/drawing/2014/main" id="{7DD2509B-DD04-9B9B-A883-11F28264E95A}"/>
              </a:ext>
            </a:extLst>
          </p:cNvPr>
          <p:cNvSpPr txBox="1"/>
          <p:nvPr/>
        </p:nvSpPr>
        <p:spPr>
          <a:xfrm>
            <a:off x="5685335" y="5603707"/>
            <a:ext cx="683073" cy="584775"/>
          </a:xfrm>
          <a:prstGeom prst="rect">
            <a:avLst/>
          </a:prstGeom>
          <a:noFill/>
        </p:spPr>
        <p:txBody>
          <a:bodyPr wrap="square" rtlCol="0">
            <a:spAutoFit/>
          </a:bodyPr>
          <a:lstStyle/>
          <a:p>
            <a:r>
              <a:rPr lang="en-US" sz="3200" b="1" dirty="0"/>
              <a:t>D</a:t>
            </a:r>
            <a:endParaRPr lang="fr-CA" sz="3200" b="1" dirty="0"/>
          </a:p>
        </p:txBody>
      </p:sp>
      <p:cxnSp>
        <p:nvCxnSpPr>
          <p:cNvPr id="14" name="Straight Arrow Connector 13">
            <a:extLst>
              <a:ext uri="{FF2B5EF4-FFF2-40B4-BE49-F238E27FC236}">
                <a16:creationId xmlns:a16="http://schemas.microsoft.com/office/drawing/2014/main" id="{2CA6FEE3-8877-01C7-9798-D840948A4B4F}"/>
              </a:ext>
            </a:extLst>
          </p:cNvPr>
          <p:cNvCxnSpPr>
            <a:cxnSpLocks/>
          </p:cNvCxnSpPr>
          <p:nvPr/>
        </p:nvCxnSpPr>
        <p:spPr>
          <a:xfrm flipV="1">
            <a:off x="6129736" y="4299545"/>
            <a:ext cx="1016186" cy="4391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192473-F56C-25EF-FFDE-3F19E09C9F2C}"/>
              </a:ext>
            </a:extLst>
          </p:cNvPr>
          <p:cNvCxnSpPr>
            <a:cxnSpLocks/>
          </p:cNvCxnSpPr>
          <p:nvPr/>
        </p:nvCxnSpPr>
        <p:spPr>
          <a:xfrm flipV="1">
            <a:off x="6210302" y="4577324"/>
            <a:ext cx="1069250" cy="13080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21DC07E-C747-1F44-C952-4F0121319498}"/>
              </a:ext>
            </a:extLst>
          </p:cNvPr>
          <p:cNvCxnSpPr>
            <a:cxnSpLocks/>
          </p:cNvCxnSpPr>
          <p:nvPr/>
        </p:nvCxnSpPr>
        <p:spPr>
          <a:xfrm>
            <a:off x="5981699" y="3702357"/>
            <a:ext cx="1059181" cy="676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098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635EF-4A5B-7E73-5EF5-8C7FB77B82B6}"/>
              </a:ext>
            </a:extLst>
          </p:cNvPr>
          <p:cNvSpPr>
            <a:spLocks noGrp="1"/>
          </p:cNvSpPr>
          <p:nvPr>
            <p:ph type="title"/>
          </p:nvPr>
        </p:nvSpPr>
        <p:spPr/>
        <p:txBody>
          <a:bodyPr/>
          <a:lstStyle/>
          <a:p>
            <a:r>
              <a:rPr lang="en-US" dirty="0"/>
              <a:t>Full Adder</a:t>
            </a:r>
            <a:endParaRPr lang="fr-CA" dirty="0"/>
          </a:p>
        </p:txBody>
      </p:sp>
      <p:pic>
        <p:nvPicPr>
          <p:cNvPr id="7170" name="Picture 2" descr="upload.wikimedia.org/wikipedia/commons/thumb/a/...">
            <a:extLst>
              <a:ext uri="{FF2B5EF4-FFF2-40B4-BE49-F238E27FC236}">
                <a16:creationId xmlns:a16="http://schemas.microsoft.com/office/drawing/2014/main" id="{D0DA0998-0C14-0CD1-20D9-D386427AE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6620" y="1739264"/>
            <a:ext cx="6878955" cy="43775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2547EDB3-2795-F119-9EEC-89B82C229E72}"/>
              </a:ext>
            </a:extLst>
          </p:cNvPr>
          <p:cNvGraphicFramePr>
            <a:graphicFrameLocks noGrp="1"/>
          </p:cNvGraphicFramePr>
          <p:nvPr>
            <p:extLst>
              <p:ext uri="{D42A27DB-BD31-4B8C-83A1-F6EECF244321}">
                <p14:modId xmlns:p14="http://schemas.microsoft.com/office/powerpoint/2010/main" val="3888928443"/>
              </p:ext>
            </p:extLst>
          </p:nvPr>
        </p:nvGraphicFramePr>
        <p:xfrm>
          <a:off x="509451" y="2143517"/>
          <a:ext cx="4188825" cy="3421264"/>
        </p:xfrm>
        <a:graphic>
          <a:graphicData uri="http://schemas.openxmlformats.org/drawingml/2006/table">
            <a:tbl>
              <a:tblPr firstRow="1" bandRow="1">
                <a:tableStyleId>{5C22544A-7EE6-4342-B048-85BDC9FD1C3A}</a:tableStyleId>
              </a:tblPr>
              <a:tblGrid>
                <a:gridCol w="820245">
                  <a:extLst>
                    <a:ext uri="{9D8B030D-6E8A-4147-A177-3AD203B41FA5}">
                      <a16:colId xmlns:a16="http://schemas.microsoft.com/office/drawing/2014/main" val="3141248898"/>
                    </a:ext>
                  </a:extLst>
                </a:gridCol>
                <a:gridCol w="915807">
                  <a:extLst>
                    <a:ext uri="{9D8B030D-6E8A-4147-A177-3AD203B41FA5}">
                      <a16:colId xmlns:a16="http://schemas.microsoft.com/office/drawing/2014/main" val="2261614887"/>
                    </a:ext>
                  </a:extLst>
                </a:gridCol>
                <a:gridCol w="817591">
                  <a:extLst>
                    <a:ext uri="{9D8B030D-6E8A-4147-A177-3AD203B41FA5}">
                      <a16:colId xmlns:a16="http://schemas.microsoft.com/office/drawing/2014/main" val="4149837482"/>
                    </a:ext>
                  </a:extLst>
                </a:gridCol>
                <a:gridCol w="817591">
                  <a:extLst>
                    <a:ext uri="{9D8B030D-6E8A-4147-A177-3AD203B41FA5}">
                      <a16:colId xmlns:a16="http://schemas.microsoft.com/office/drawing/2014/main" val="1799182890"/>
                    </a:ext>
                  </a:extLst>
                </a:gridCol>
                <a:gridCol w="817591">
                  <a:extLst>
                    <a:ext uri="{9D8B030D-6E8A-4147-A177-3AD203B41FA5}">
                      <a16:colId xmlns:a16="http://schemas.microsoft.com/office/drawing/2014/main" val="118273479"/>
                    </a:ext>
                  </a:extLst>
                </a:gridCol>
              </a:tblGrid>
              <a:tr h="427658">
                <a:tc>
                  <a:txBody>
                    <a:bodyPr/>
                    <a:lstStyle/>
                    <a:p>
                      <a:r>
                        <a:rPr lang="en-US" dirty="0">
                          <a:solidFill>
                            <a:schemeClr val="accent1">
                              <a:lumMod val="75000"/>
                            </a:schemeClr>
                          </a:solidFill>
                        </a:rPr>
                        <a:t>A</a:t>
                      </a:r>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accent1">
                              <a:lumMod val="75000"/>
                            </a:schemeClr>
                          </a:solidFill>
                        </a:rPr>
                        <a:t>B</a:t>
                      </a:r>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accent1">
                              <a:lumMod val="75000"/>
                            </a:schemeClr>
                          </a:solidFill>
                        </a:rPr>
                        <a:t>Cin</a:t>
                      </a:r>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accent1">
                              <a:lumMod val="75000"/>
                            </a:schemeClr>
                          </a:solidFill>
                        </a:rPr>
                        <a:t>S</a:t>
                      </a:r>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err="1">
                          <a:solidFill>
                            <a:schemeClr val="accent1">
                              <a:lumMod val="75000"/>
                            </a:schemeClr>
                          </a:solidFill>
                        </a:rPr>
                        <a:t>Cout</a:t>
                      </a:r>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1121234"/>
                  </a:ext>
                </a:extLst>
              </a:tr>
              <a:tr h="427658">
                <a:tc>
                  <a:txBody>
                    <a:bodyPr/>
                    <a:lstStyle/>
                    <a:p>
                      <a:r>
                        <a:rPr lang="en-US" dirty="0">
                          <a:solidFill>
                            <a:schemeClr val="accent1">
                              <a:lumMod val="75000"/>
                            </a:schemeClr>
                          </a:solidFill>
                        </a:rPr>
                        <a:t>0</a:t>
                      </a:r>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accent1">
                              <a:lumMod val="75000"/>
                            </a:schemeClr>
                          </a:solidFill>
                        </a:rPr>
                        <a:t>0</a:t>
                      </a:r>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accent1">
                              <a:lumMod val="75000"/>
                            </a:schemeClr>
                          </a:solidFill>
                        </a:rPr>
                        <a:t>0</a:t>
                      </a:r>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accent1">
                              <a:lumMod val="75000"/>
                            </a:schemeClr>
                          </a:solidFill>
                        </a:rPr>
                        <a:t>0</a:t>
                      </a:r>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accent1">
                              <a:lumMod val="75000"/>
                            </a:schemeClr>
                          </a:solidFill>
                        </a:rPr>
                        <a:t>0</a:t>
                      </a:r>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4540358"/>
                  </a:ext>
                </a:extLst>
              </a:tr>
              <a:tr h="427658">
                <a:tc>
                  <a:txBody>
                    <a:bodyPr/>
                    <a:lstStyle/>
                    <a:p>
                      <a:r>
                        <a:rPr lang="en-US" dirty="0">
                          <a:solidFill>
                            <a:schemeClr val="accent1">
                              <a:lumMod val="75000"/>
                            </a:schemeClr>
                          </a:solidFill>
                        </a:rPr>
                        <a:t>0</a:t>
                      </a:r>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accent1">
                              <a:lumMod val="75000"/>
                            </a:schemeClr>
                          </a:solidFill>
                        </a:rPr>
                        <a:t>0</a:t>
                      </a:r>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accent1">
                              <a:lumMod val="75000"/>
                            </a:schemeClr>
                          </a:solidFill>
                        </a:rPr>
                        <a:t>1</a:t>
                      </a:r>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8649498"/>
                  </a:ext>
                </a:extLst>
              </a:tr>
              <a:tr h="427658">
                <a:tc>
                  <a:txBody>
                    <a:bodyPr/>
                    <a:lstStyle/>
                    <a:p>
                      <a:endParaRPr lang="fr-CA">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1792481"/>
                  </a:ext>
                </a:extLst>
              </a:tr>
              <a:tr h="427658">
                <a:tc>
                  <a:txBody>
                    <a:bodyPr/>
                    <a:lstStyle/>
                    <a:p>
                      <a:endParaRPr lang="fr-CA">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CA">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CA">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CA">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9862374"/>
                  </a:ext>
                </a:extLst>
              </a:tr>
              <a:tr h="427658">
                <a:tc>
                  <a:txBody>
                    <a:bodyPr/>
                    <a:lstStyle/>
                    <a:p>
                      <a:endParaRPr lang="fr-CA">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CA">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3300323"/>
                  </a:ext>
                </a:extLst>
              </a:tr>
              <a:tr h="427658">
                <a:tc>
                  <a:txBody>
                    <a:bodyPr/>
                    <a:lstStyle/>
                    <a:p>
                      <a:endParaRPr lang="fr-CA">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CA">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8213396"/>
                  </a:ext>
                </a:extLst>
              </a:tr>
              <a:tr h="427658">
                <a:tc>
                  <a:txBody>
                    <a:bodyPr/>
                    <a:lstStyle/>
                    <a:p>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CA">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CA" dirty="0">
                        <a:solidFill>
                          <a:schemeClr val="accent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5157551"/>
                  </a:ext>
                </a:extLst>
              </a:tr>
            </a:tbl>
          </a:graphicData>
        </a:graphic>
      </p:graphicFrame>
      <p:sp>
        <p:nvSpPr>
          <p:cNvPr id="6" name="TextBox 5">
            <a:extLst>
              <a:ext uri="{FF2B5EF4-FFF2-40B4-BE49-F238E27FC236}">
                <a16:creationId xmlns:a16="http://schemas.microsoft.com/office/drawing/2014/main" id="{5E7AC4FB-F001-5021-ED4E-4972A3F1CBD7}"/>
              </a:ext>
            </a:extLst>
          </p:cNvPr>
          <p:cNvSpPr txBox="1"/>
          <p:nvPr/>
        </p:nvSpPr>
        <p:spPr>
          <a:xfrm>
            <a:off x="1689100" y="5943600"/>
            <a:ext cx="3594100" cy="369332"/>
          </a:xfrm>
          <a:prstGeom prst="rect">
            <a:avLst/>
          </a:prstGeom>
          <a:noFill/>
        </p:spPr>
        <p:txBody>
          <a:bodyPr wrap="square" rtlCol="0">
            <a:spAutoFit/>
          </a:bodyPr>
          <a:lstStyle/>
          <a:p>
            <a:r>
              <a:rPr lang="en-US" dirty="0">
                <a:solidFill>
                  <a:srgbClr val="FF0000"/>
                </a:solidFill>
              </a:rPr>
              <a:t>Homework….</a:t>
            </a:r>
            <a:endParaRPr lang="fr-CA" dirty="0">
              <a:solidFill>
                <a:srgbClr val="FF0000"/>
              </a:solidFill>
            </a:endParaRPr>
          </a:p>
        </p:txBody>
      </p:sp>
    </p:spTree>
    <p:extLst>
      <p:ext uri="{BB962C8B-B14F-4D97-AF65-F5344CB8AC3E}">
        <p14:creationId xmlns:p14="http://schemas.microsoft.com/office/powerpoint/2010/main" val="3183609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31A8-98B5-C630-9498-662941083C61}"/>
              </a:ext>
            </a:extLst>
          </p:cNvPr>
          <p:cNvSpPr>
            <a:spLocks noGrp="1"/>
          </p:cNvSpPr>
          <p:nvPr>
            <p:ph type="title"/>
          </p:nvPr>
        </p:nvSpPr>
        <p:spPr/>
        <p:txBody>
          <a:bodyPr/>
          <a:lstStyle/>
          <a:p>
            <a:r>
              <a:rPr lang="en-US" dirty="0"/>
              <a:t>8 bits Full adders</a:t>
            </a:r>
            <a:endParaRPr lang="fr-CA" dirty="0"/>
          </a:p>
        </p:txBody>
      </p:sp>
      <p:pic>
        <p:nvPicPr>
          <p:cNvPr id="9218" name="Picture 2" descr="VHDL Tutorial – 21: Designing an 8-bit, full-adder circuit using VHDL">
            <a:extLst>
              <a:ext uri="{FF2B5EF4-FFF2-40B4-BE49-F238E27FC236}">
                <a16:creationId xmlns:a16="http://schemas.microsoft.com/office/drawing/2014/main" id="{324039D0-E913-F263-415E-C62CA4555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494" y="2697228"/>
            <a:ext cx="11238411" cy="2846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24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50"/>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US" dirty="0"/>
              <a:t>Marble Adding Machine</a:t>
            </a:r>
            <a:endParaRPr dirty="0"/>
          </a:p>
        </p:txBody>
      </p:sp>
      <p:sp>
        <p:nvSpPr>
          <p:cNvPr id="728" name="Google Shape;728;p50"/>
          <p:cNvSpPr txBox="1">
            <a:spLocks noGrp="1"/>
          </p:cNvSpPr>
          <p:nvPr>
            <p:ph type="body" idx="1"/>
          </p:nvPr>
        </p:nvSpPr>
        <p:spPr>
          <a:xfrm>
            <a:off x="838200" y="6176962"/>
            <a:ext cx="10515600" cy="44364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7F7F7F"/>
              </a:buClr>
              <a:buSzPts val="2000"/>
              <a:buNone/>
            </a:pPr>
            <a:r>
              <a:rPr lang="en-US" sz="2000" dirty="0"/>
              <a:t>http://www.youtube.com/watch?v=GcDshWmhF4A&amp;NR=1&amp;feature=fvwp</a:t>
            </a:r>
            <a:endParaRPr dirty="0"/>
          </a:p>
          <a:p>
            <a:pPr marL="228600" lvl="0" indent="-101600" algn="ctr" rtl="0">
              <a:lnSpc>
                <a:spcPct val="90000"/>
              </a:lnSpc>
              <a:spcBef>
                <a:spcPts val="600"/>
              </a:spcBef>
              <a:spcAft>
                <a:spcPts val="0"/>
              </a:spcAft>
              <a:buClr>
                <a:srgbClr val="7F7F7F"/>
              </a:buClr>
              <a:buSzPts val="2000"/>
              <a:buNone/>
            </a:pPr>
            <a:endParaRPr sz="2000" dirty="0"/>
          </a:p>
        </p:txBody>
      </p:sp>
      <p:pic>
        <p:nvPicPr>
          <p:cNvPr id="729" name="Google Shape;729;p50"/>
          <p:cNvPicPr preferRelativeResize="0"/>
          <p:nvPr/>
        </p:nvPicPr>
        <p:blipFill rotWithShape="1">
          <a:blip r:embed="rId3">
            <a:alphaModFix/>
          </a:blip>
          <a:srcRect/>
          <a:stretch/>
        </p:blipFill>
        <p:spPr>
          <a:xfrm>
            <a:off x="2609667" y="1536052"/>
            <a:ext cx="6744066" cy="464091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C57B4-065A-B333-C4B4-74CE962ACF2A}"/>
              </a:ext>
            </a:extLst>
          </p:cNvPr>
          <p:cNvSpPr>
            <a:spLocks noGrp="1"/>
          </p:cNvSpPr>
          <p:nvPr>
            <p:ph type="title"/>
          </p:nvPr>
        </p:nvSpPr>
        <p:spPr/>
        <p:txBody>
          <a:bodyPr/>
          <a:lstStyle/>
          <a:p>
            <a:r>
              <a:rPr lang="en-US" dirty="0"/>
              <a:t>Back to the CPU</a:t>
            </a:r>
            <a:endParaRPr lang="fr-CA" dirty="0"/>
          </a:p>
        </p:txBody>
      </p:sp>
      <p:sp>
        <p:nvSpPr>
          <p:cNvPr id="3" name="Text Placeholder 2">
            <a:extLst>
              <a:ext uri="{FF2B5EF4-FFF2-40B4-BE49-F238E27FC236}">
                <a16:creationId xmlns:a16="http://schemas.microsoft.com/office/drawing/2014/main" id="{8B4CFCA8-3ABC-D08E-D378-CCB48CAF1F96}"/>
              </a:ext>
            </a:extLst>
          </p:cNvPr>
          <p:cNvSpPr>
            <a:spLocks noGrp="1"/>
          </p:cNvSpPr>
          <p:nvPr>
            <p:ph type="body" idx="1"/>
          </p:nvPr>
        </p:nvSpPr>
        <p:spPr>
          <a:xfrm>
            <a:off x="838200" y="1825624"/>
            <a:ext cx="6477000" cy="4209415"/>
          </a:xfrm>
        </p:spPr>
        <p:txBody>
          <a:bodyPr>
            <a:normAutofit fontScale="70000" lnSpcReduction="20000"/>
          </a:bodyPr>
          <a:lstStyle/>
          <a:p>
            <a:r>
              <a:rPr lang="en-US" dirty="0"/>
              <a:t>The CPU ALU (Arithmetic logic unit) is made up of a combination of logic circuits paced at the clock signal. The ALU is able to perform those operations:</a:t>
            </a:r>
          </a:p>
          <a:p>
            <a:pPr lvl="1"/>
            <a:r>
              <a:rPr lang="en-US" dirty="0"/>
              <a:t>Add</a:t>
            </a:r>
          </a:p>
          <a:p>
            <a:pPr lvl="1"/>
            <a:r>
              <a:rPr lang="en-US" dirty="0"/>
              <a:t>Add with carry</a:t>
            </a:r>
          </a:p>
          <a:p>
            <a:pPr lvl="1"/>
            <a:r>
              <a:rPr lang="en-US" dirty="0"/>
              <a:t>Subtract</a:t>
            </a:r>
          </a:p>
          <a:p>
            <a:pPr lvl="1"/>
            <a:r>
              <a:rPr lang="en-US" dirty="0"/>
              <a:t>Subtract with borrow</a:t>
            </a:r>
          </a:p>
          <a:p>
            <a:pPr lvl="1"/>
            <a:r>
              <a:rPr lang="en-US" dirty="0"/>
              <a:t>Two’s complement</a:t>
            </a:r>
          </a:p>
          <a:p>
            <a:pPr lvl="1"/>
            <a:r>
              <a:rPr lang="en-US" dirty="0"/>
              <a:t>Increment</a:t>
            </a:r>
          </a:p>
          <a:p>
            <a:pPr lvl="1"/>
            <a:r>
              <a:rPr lang="en-US" dirty="0"/>
              <a:t>Decrement</a:t>
            </a:r>
          </a:p>
          <a:p>
            <a:pPr lvl="1"/>
            <a:r>
              <a:rPr lang="en-US" dirty="0"/>
              <a:t>Pass through</a:t>
            </a:r>
          </a:p>
          <a:p>
            <a:pPr lvl="1"/>
            <a:r>
              <a:rPr lang="en-US" dirty="0"/>
              <a:t>Logical operations (and, or, </a:t>
            </a:r>
            <a:r>
              <a:rPr lang="en-US" dirty="0" err="1"/>
              <a:t>xor</a:t>
            </a:r>
            <a:r>
              <a:rPr lang="en-US" dirty="0"/>
              <a:t>, not or one’s complement)</a:t>
            </a:r>
          </a:p>
          <a:p>
            <a:pPr lvl="1"/>
            <a:r>
              <a:rPr lang="en-US" dirty="0"/>
              <a:t>Bit shift operation</a:t>
            </a:r>
          </a:p>
          <a:p>
            <a:endParaRPr lang="fr-CA" dirty="0"/>
          </a:p>
        </p:txBody>
      </p:sp>
      <p:pic>
        <p:nvPicPr>
          <p:cNvPr id="8194" name="Picture 2" descr="Arithmetic Logic Unit | What Is Arithmetic And Logic Unit ? | ALU">
            <a:extLst>
              <a:ext uri="{FF2B5EF4-FFF2-40B4-BE49-F238E27FC236}">
                <a16:creationId xmlns:a16="http://schemas.microsoft.com/office/drawing/2014/main" id="{F0E3ECEA-8F32-202B-7EB4-5108347CA4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299"/>
          <a:stretch/>
        </p:blipFill>
        <p:spPr bwMode="auto">
          <a:xfrm>
            <a:off x="7210697" y="1442902"/>
            <a:ext cx="4519750" cy="4864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892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9E06-328A-AC8B-9E37-5E4CDC3BEC8D}"/>
              </a:ext>
            </a:extLst>
          </p:cNvPr>
          <p:cNvSpPr>
            <a:spLocks noGrp="1"/>
          </p:cNvSpPr>
          <p:nvPr>
            <p:ph type="title"/>
          </p:nvPr>
        </p:nvSpPr>
        <p:spPr/>
        <p:txBody>
          <a:bodyPr/>
          <a:lstStyle/>
          <a:p>
            <a:r>
              <a:rPr lang="en-US" dirty="0">
                <a:latin typeface="Arial"/>
                <a:cs typeface="Arial"/>
              </a:rPr>
              <a:t>This is a 4-bit CPU</a:t>
            </a:r>
            <a:endParaRPr lang="en-US" dirty="0"/>
          </a:p>
        </p:txBody>
      </p:sp>
      <p:pic>
        <p:nvPicPr>
          <p:cNvPr id="5" name="Picture 4" descr="A diagram of a machine&#10;&#10;Description automatically generated">
            <a:extLst>
              <a:ext uri="{FF2B5EF4-FFF2-40B4-BE49-F238E27FC236}">
                <a16:creationId xmlns:a16="http://schemas.microsoft.com/office/drawing/2014/main" id="{18B80B50-92E0-77E6-5BD5-DD7093B37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9734" y="1836519"/>
            <a:ext cx="6083383" cy="4595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34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25C4-1B13-0CD8-CC95-E6CF4BB368F7}"/>
              </a:ext>
            </a:extLst>
          </p:cNvPr>
          <p:cNvSpPr>
            <a:spLocks noGrp="1"/>
          </p:cNvSpPr>
          <p:nvPr>
            <p:ph type="title"/>
          </p:nvPr>
        </p:nvSpPr>
        <p:spPr/>
        <p:txBody>
          <a:bodyPr/>
          <a:lstStyle/>
          <a:p>
            <a:r>
              <a:rPr lang="en-US" dirty="0"/>
              <a:t>Logic in Electronics</a:t>
            </a:r>
            <a:endParaRPr lang="fr-CA" dirty="0"/>
          </a:p>
        </p:txBody>
      </p:sp>
      <p:sp>
        <p:nvSpPr>
          <p:cNvPr id="3" name="Text Placeholder 2">
            <a:extLst>
              <a:ext uri="{FF2B5EF4-FFF2-40B4-BE49-F238E27FC236}">
                <a16:creationId xmlns:a16="http://schemas.microsoft.com/office/drawing/2014/main" id="{E80980BD-4108-4FF6-982D-AEE4E5C2D958}"/>
              </a:ext>
            </a:extLst>
          </p:cNvPr>
          <p:cNvSpPr>
            <a:spLocks noGrp="1"/>
          </p:cNvSpPr>
          <p:nvPr>
            <p:ph type="body" idx="1"/>
          </p:nvPr>
        </p:nvSpPr>
        <p:spPr>
          <a:xfrm>
            <a:off x="838200" y="1825625"/>
            <a:ext cx="6014884" cy="4351338"/>
          </a:xfrm>
        </p:spPr>
        <p:txBody>
          <a:bodyPr>
            <a:normAutofit/>
          </a:bodyPr>
          <a:lstStyle/>
          <a:p>
            <a:r>
              <a:rPr lang="en-US" sz="2400" dirty="0"/>
              <a:t>Processors work by reacting to an input of 0s and 1s in specific ways and then returning an output based on the decision.</a:t>
            </a:r>
          </a:p>
          <a:p>
            <a:pPr marL="38100" indent="0">
              <a:buNone/>
            </a:pPr>
            <a:endParaRPr lang="en-US" sz="2400" dirty="0"/>
          </a:p>
          <a:p>
            <a:r>
              <a:rPr lang="en-US" sz="2400" dirty="0"/>
              <a:t>The decision itself happens in a circuit called a </a:t>
            </a:r>
            <a:r>
              <a:rPr lang="en-US" sz="2400" b="1" dirty="0"/>
              <a:t>logic gate</a:t>
            </a:r>
            <a:r>
              <a:rPr lang="en-US" sz="2400" dirty="0"/>
              <a:t>, each of which requires at least one transistor, with the inputs and outputs arranged differently by different operations. </a:t>
            </a:r>
            <a:endParaRPr lang="fr-CA" sz="2400" dirty="0"/>
          </a:p>
        </p:txBody>
      </p:sp>
      <p:pic>
        <p:nvPicPr>
          <p:cNvPr id="2050" name="Picture 2" descr="Computer Processor History">
            <a:extLst>
              <a:ext uri="{FF2B5EF4-FFF2-40B4-BE49-F238E27FC236}">
                <a16:creationId xmlns:a16="http://schemas.microsoft.com/office/drawing/2014/main" id="{F5CE195D-1935-2863-50A1-1EE4A5F7E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9878" y="2161944"/>
            <a:ext cx="2534111" cy="2534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249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9"/>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r>
              <a:rPr lang="en-CA" dirty="0"/>
              <a:t>Why is the this important? </a:t>
            </a:r>
            <a:endParaRPr dirty="0"/>
          </a:p>
        </p:txBody>
      </p:sp>
      <p:sp>
        <p:nvSpPr>
          <p:cNvPr id="281" name="Google Shape;281;p19"/>
          <p:cNvSpPr txBox="1"/>
          <p:nvPr/>
        </p:nvSpPr>
        <p:spPr>
          <a:xfrm>
            <a:off x="8328725" y="1621275"/>
            <a:ext cx="3914559" cy="2954625"/>
          </a:xfrm>
          <a:prstGeom prst="rect">
            <a:avLst/>
          </a:prstGeom>
          <a:noFill/>
          <a:ln>
            <a:noFill/>
          </a:ln>
        </p:spPr>
        <p:txBody>
          <a:bodyPr spcFirstLastPara="1" wrap="square" lIns="91425" tIns="91425" rIns="91425" bIns="91425" anchor="t" anchorCtr="0">
            <a:spAutoFit/>
          </a:bodyPr>
          <a:lstStyle/>
          <a:p>
            <a:r>
              <a:rPr lang="en-CA" dirty="0">
                <a:latin typeface="Quattrocento Sans"/>
                <a:sym typeface="Quattrocento Sans"/>
              </a:rPr>
              <a:t>The logical circuits of the CPU determines the bus width of your system:</a:t>
            </a:r>
            <a:endParaRPr lang="en-US" dirty="0">
              <a:latin typeface="Arial"/>
              <a:cs typeface="Arial"/>
              <a:sym typeface="Quattrocento Sans"/>
            </a:endParaRPr>
          </a:p>
          <a:p>
            <a:pPr algn="ctr"/>
            <a:endParaRPr lang="en-CA" dirty="0">
              <a:latin typeface="Quattrocento Sans"/>
            </a:endParaRPr>
          </a:p>
          <a:p>
            <a:pPr algn="ctr"/>
            <a:r>
              <a:rPr lang="en-CA" b="1" dirty="0">
                <a:latin typeface="Quattrocento Sans"/>
              </a:rPr>
              <a:t>32-bit CPU </a:t>
            </a:r>
          </a:p>
          <a:p>
            <a:pPr algn="ctr"/>
            <a:endParaRPr lang="en-CA" dirty="0">
              <a:latin typeface="Quattrocento Sans"/>
            </a:endParaRPr>
          </a:p>
          <a:p>
            <a:pPr algn="ctr"/>
            <a:r>
              <a:rPr lang="en-CA" b="1" dirty="0">
                <a:latin typeface="Quattrocento Sans"/>
              </a:rPr>
              <a:t>64-bit CPU</a:t>
            </a:r>
          </a:p>
          <a:p>
            <a:pPr algn="ctr"/>
            <a:endParaRPr lang="en-CA" b="1" dirty="0">
              <a:latin typeface="Quattrocento Sans"/>
            </a:endParaRPr>
          </a:p>
          <a:p>
            <a:pPr algn="ctr"/>
            <a:endParaRPr lang="en-CA" b="1" dirty="0">
              <a:solidFill>
                <a:srgbClr val="FF0000"/>
              </a:solidFill>
              <a:latin typeface="Quattrocento Sans"/>
            </a:endParaRPr>
          </a:p>
          <a:p>
            <a:pPr algn="ctr"/>
            <a:r>
              <a:rPr lang="en-CA" b="1" dirty="0">
                <a:solidFill>
                  <a:srgbClr val="FF0000"/>
                </a:solidFill>
                <a:latin typeface="Quattrocento Sans"/>
              </a:rPr>
              <a:t>More on this in lecture 6...</a:t>
            </a:r>
          </a:p>
        </p:txBody>
      </p:sp>
      <p:pic>
        <p:nvPicPr>
          <p:cNvPr id="282" name="Google Shape;282;p19"/>
          <p:cNvPicPr preferRelativeResize="0">
            <a:picLocks noGrp="1"/>
          </p:cNvPicPr>
          <p:nvPr>
            <p:ph type="body" idx="1"/>
          </p:nvPr>
        </p:nvPicPr>
        <p:blipFill rotWithShape="1">
          <a:blip r:embed="rId3">
            <a:alphaModFix/>
          </a:blip>
          <a:srcRect/>
          <a:stretch/>
        </p:blipFill>
        <p:spPr>
          <a:xfrm>
            <a:off x="283006" y="1440643"/>
            <a:ext cx="8087100" cy="5251500"/>
          </a:xfrm>
          <a:prstGeom prst="rect">
            <a:avLst/>
          </a:prstGeom>
          <a:noFill/>
          <a:ln>
            <a:noFill/>
          </a:ln>
        </p:spPr>
      </p:pic>
    </p:spTree>
    <p:extLst>
      <p:ext uri="{BB962C8B-B14F-4D97-AF65-F5344CB8AC3E}">
        <p14:creationId xmlns:p14="http://schemas.microsoft.com/office/powerpoint/2010/main" val="67623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145E9-42CF-7487-F802-8BF0CBFF8E27}"/>
              </a:ext>
            </a:extLst>
          </p:cNvPr>
          <p:cNvSpPr>
            <a:spLocks noGrp="1"/>
          </p:cNvSpPr>
          <p:nvPr>
            <p:ph type="title"/>
          </p:nvPr>
        </p:nvSpPr>
        <p:spPr/>
        <p:txBody>
          <a:bodyPr/>
          <a:lstStyle/>
          <a:p>
            <a:r>
              <a:rPr lang="en-US" dirty="0">
                <a:latin typeface="Arial"/>
                <a:cs typeface="Arial"/>
              </a:rPr>
              <a:t>Questions?</a:t>
            </a:r>
            <a:endParaRPr lang="en-US" dirty="0"/>
          </a:p>
        </p:txBody>
      </p:sp>
    </p:spTree>
    <p:extLst>
      <p:ext uri="{BB962C8B-B14F-4D97-AF65-F5344CB8AC3E}">
        <p14:creationId xmlns:p14="http://schemas.microsoft.com/office/powerpoint/2010/main" val="3035572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59AB-F9FB-3E60-5407-23A0698D2C4D}"/>
              </a:ext>
            </a:extLst>
          </p:cNvPr>
          <p:cNvSpPr>
            <a:spLocks noGrp="1"/>
          </p:cNvSpPr>
          <p:nvPr>
            <p:ph type="title"/>
          </p:nvPr>
        </p:nvSpPr>
        <p:spPr/>
        <p:txBody>
          <a:bodyPr/>
          <a:lstStyle/>
          <a:p>
            <a:r>
              <a:rPr lang="en-US" dirty="0"/>
              <a:t>The advent of transistors</a:t>
            </a:r>
            <a:endParaRPr lang="fr-CA" dirty="0"/>
          </a:p>
        </p:txBody>
      </p:sp>
      <p:sp>
        <p:nvSpPr>
          <p:cNvPr id="3" name="Text Placeholder 2">
            <a:extLst>
              <a:ext uri="{FF2B5EF4-FFF2-40B4-BE49-F238E27FC236}">
                <a16:creationId xmlns:a16="http://schemas.microsoft.com/office/drawing/2014/main" id="{E60305E7-AF51-35A0-9BD7-691370637513}"/>
              </a:ext>
            </a:extLst>
          </p:cNvPr>
          <p:cNvSpPr>
            <a:spLocks noGrp="1"/>
          </p:cNvSpPr>
          <p:nvPr>
            <p:ph type="body" idx="1"/>
          </p:nvPr>
        </p:nvSpPr>
        <p:spPr>
          <a:xfrm>
            <a:off x="287676" y="1737135"/>
            <a:ext cx="5995137" cy="4351338"/>
          </a:xfrm>
        </p:spPr>
        <p:txBody>
          <a:bodyPr>
            <a:normAutofit/>
          </a:bodyPr>
          <a:lstStyle/>
          <a:p>
            <a:r>
              <a:rPr lang="en-US" dirty="0"/>
              <a:t>Invented in 1947, transistors revolutionized the computing world.</a:t>
            </a:r>
          </a:p>
          <a:p>
            <a:r>
              <a:rPr lang="en-US" dirty="0"/>
              <a:t>They came to replace the vacuum tubes that were used back then as signal regulator.</a:t>
            </a:r>
            <a:endParaRPr lang="fr-CA" dirty="0"/>
          </a:p>
        </p:txBody>
      </p:sp>
      <p:pic>
        <p:nvPicPr>
          <p:cNvPr id="3078" name="Picture 6" descr="Closeup Image Girls Hand Holding Transistor Stock Photo 403479562 |  Shutterstock">
            <a:extLst>
              <a:ext uri="{FF2B5EF4-FFF2-40B4-BE49-F238E27FC236}">
                <a16:creationId xmlns:a16="http://schemas.microsoft.com/office/drawing/2014/main" id="{F37C13F2-446D-167E-0DF4-E231A73F8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6432" y="1977512"/>
            <a:ext cx="4757892" cy="341592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loseup of leg chip and transistor electronic board. | CanStock">
            <a:extLst>
              <a:ext uri="{FF2B5EF4-FFF2-40B4-BE49-F238E27FC236}">
                <a16:creationId xmlns:a16="http://schemas.microsoft.com/office/drawing/2014/main" id="{1989E89E-E690-05F8-630C-354E61B83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737135"/>
            <a:ext cx="571500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A close-up of a 2-nm silicon wafer containing hundreds of individual chips">
            <a:extLst>
              <a:ext uri="{FF2B5EF4-FFF2-40B4-BE49-F238E27FC236}">
                <a16:creationId xmlns:a16="http://schemas.microsoft.com/office/drawing/2014/main" id="{4FDA62AD-9F6F-6A47-3AA5-56361A76D7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8477" y="1464566"/>
            <a:ext cx="5763523" cy="46108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EC9BF69-F4A7-E152-DDD7-C5BF9529E82D}"/>
              </a:ext>
            </a:extLst>
          </p:cNvPr>
          <p:cNvSpPr txBox="1"/>
          <p:nvPr/>
        </p:nvSpPr>
        <p:spPr>
          <a:xfrm>
            <a:off x="5358581" y="6088473"/>
            <a:ext cx="6833419" cy="646331"/>
          </a:xfrm>
          <a:prstGeom prst="rect">
            <a:avLst/>
          </a:prstGeom>
          <a:noFill/>
        </p:spPr>
        <p:txBody>
          <a:bodyPr wrap="square" rtlCol="0">
            <a:spAutoFit/>
          </a:bodyPr>
          <a:lstStyle/>
          <a:p>
            <a:r>
              <a:rPr lang="en-US" dirty="0"/>
              <a:t>This is a 2nm IBM wafer containing hundreds if chips which allows 50 billion transistors onto a chip of a fingernail </a:t>
            </a:r>
            <a:endParaRPr lang="fr-CA" dirty="0"/>
          </a:p>
        </p:txBody>
      </p:sp>
    </p:spTree>
    <p:extLst>
      <p:ext uri="{BB962C8B-B14F-4D97-AF65-F5344CB8AC3E}">
        <p14:creationId xmlns:p14="http://schemas.microsoft.com/office/powerpoint/2010/main" val="117515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A1BE4-0B3A-74BD-B1EC-16DB3A3BEFD3}"/>
              </a:ext>
            </a:extLst>
          </p:cNvPr>
          <p:cNvSpPr>
            <a:spLocks noGrp="1"/>
          </p:cNvSpPr>
          <p:nvPr>
            <p:ph type="title"/>
          </p:nvPr>
        </p:nvSpPr>
        <p:spPr/>
        <p:txBody>
          <a:bodyPr/>
          <a:lstStyle/>
          <a:p>
            <a:r>
              <a:rPr lang="en-US" dirty="0"/>
              <a:t>Transistors count in computers</a:t>
            </a:r>
            <a:endParaRPr lang="fr-CA" dirty="0"/>
          </a:p>
        </p:txBody>
      </p:sp>
      <p:sp>
        <p:nvSpPr>
          <p:cNvPr id="3" name="Text Placeholder 2">
            <a:extLst>
              <a:ext uri="{FF2B5EF4-FFF2-40B4-BE49-F238E27FC236}">
                <a16:creationId xmlns:a16="http://schemas.microsoft.com/office/drawing/2014/main" id="{8E94C955-E737-17F5-B050-3ADD3E536731}"/>
              </a:ext>
            </a:extLst>
          </p:cNvPr>
          <p:cNvSpPr>
            <a:spLocks noGrp="1"/>
          </p:cNvSpPr>
          <p:nvPr>
            <p:ph type="body" idx="1"/>
          </p:nvPr>
        </p:nvSpPr>
        <p:spPr>
          <a:xfrm>
            <a:off x="838200" y="1825625"/>
            <a:ext cx="4825181" cy="4351338"/>
          </a:xfrm>
        </p:spPr>
        <p:txBody>
          <a:bodyPr>
            <a:normAutofit lnSpcReduction="10000"/>
          </a:bodyPr>
          <a:lstStyle/>
          <a:p>
            <a:r>
              <a:rPr lang="en-US" dirty="0"/>
              <a:t>Number of transistors in an integrate circuit (IC) doubles every two years.</a:t>
            </a:r>
          </a:p>
          <a:p>
            <a:r>
              <a:rPr lang="en-US" dirty="0"/>
              <a:t>BUT! Since 2010, semiconductor advancement has slowed industry-wide. </a:t>
            </a:r>
          </a:p>
          <a:p>
            <a:r>
              <a:rPr lang="en-US" dirty="0"/>
              <a:t>Physical limits of transistors</a:t>
            </a:r>
            <a:endParaRPr lang="fr-CA" dirty="0"/>
          </a:p>
        </p:txBody>
      </p:sp>
      <p:pic>
        <p:nvPicPr>
          <p:cNvPr id="5122" name="Picture 2" descr="A semi-log plot of transistor counts for microprocessors against dates of introduction, nearly doubling every two years. Image by Max Roser and licensed under CC BY-SA 4.0.">
            <a:extLst>
              <a:ext uri="{FF2B5EF4-FFF2-40B4-BE49-F238E27FC236}">
                <a16:creationId xmlns:a16="http://schemas.microsoft.com/office/drawing/2014/main" id="{95F23F43-37B4-2831-D775-35C3CEDAF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6735" y="1683047"/>
            <a:ext cx="6418109" cy="4636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319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FB77F-B982-F457-EE2E-ABA53FED00AD}"/>
              </a:ext>
            </a:extLst>
          </p:cNvPr>
          <p:cNvSpPr>
            <a:spLocks noGrp="1"/>
          </p:cNvSpPr>
          <p:nvPr>
            <p:ph type="title"/>
          </p:nvPr>
        </p:nvSpPr>
        <p:spPr/>
        <p:txBody>
          <a:bodyPr/>
          <a:lstStyle/>
          <a:p>
            <a:r>
              <a:rPr lang="en-US" dirty="0"/>
              <a:t>What is really a transistor</a:t>
            </a:r>
            <a:endParaRPr lang="fr-CA" dirty="0"/>
          </a:p>
        </p:txBody>
      </p:sp>
      <p:sp>
        <p:nvSpPr>
          <p:cNvPr id="3" name="Text Placeholder 2">
            <a:extLst>
              <a:ext uri="{FF2B5EF4-FFF2-40B4-BE49-F238E27FC236}">
                <a16:creationId xmlns:a16="http://schemas.microsoft.com/office/drawing/2014/main" id="{B7267B65-E213-201E-15CD-936A7F77ED77}"/>
              </a:ext>
            </a:extLst>
          </p:cNvPr>
          <p:cNvSpPr>
            <a:spLocks noGrp="1"/>
          </p:cNvSpPr>
          <p:nvPr>
            <p:ph type="body" idx="1"/>
          </p:nvPr>
        </p:nvSpPr>
        <p:spPr>
          <a:xfrm>
            <a:off x="838200" y="1825625"/>
            <a:ext cx="6034548" cy="4351338"/>
          </a:xfrm>
        </p:spPr>
        <p:txBody>
          <a:bodyPr/>
          <a:lstStyle/>
          <a:p>
            <a:r>
              <a:rPr lang="en-US" dirty="0"/>
              <a:t>Miniature semiconductor element of a circuit that controls the voltage flow, amplifies it and can act as switch/gate.</a:t>
            </a:r>
          </a:p>
          <a:p>
            <a:endParaRPr lang="fr-CA" dirty="0"/>
          </a:p>
        </p:txBody>
      </p:sp>
      <p:pic>
        <p:nvPicPr>
          <p:cNvPr id="6146" name="Picture 2" descr="10/50/100pcs BC337 BJT NPN Silicon Signal Transistor 45V 0.8A TO-92-3 OnSemi - Picture 1 of 1">
            <a:extLst>
              <a:ext uri="{FF2B5EF4-FFF2-40B4-BE49-F238E27FC236}">
                <a16:creationId xmlns:a16="http://schemas.microsoft.com/office/drawing/2014/main" id="{7FB9CBA4-7855-6FD5-1E29-723E9B1B5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2777" y="2153264"/>
            <a:ext cx="3997219" cy="3111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647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13"/>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US" dirty="0"/>
              <a:t>Logic in Electronics</a:t>
            </a:r>
            <a:endParaRPr dirty="0"/>
          </a:p>
        </p:txBody>
      </p:sp>
      <p:sp>
        <p:nvSpPr>
          <p:cNvPr id="444" name="Google Shape;444;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0000" lnSpcReduction="20000"/>
          </a:bodyPr>
          <a:lstStyle/>
          <a:p>
            <a:pPr marL="228600" lvl="0" indent="-200025" algn="l" rtl="0">
              <a:lnSpc>
                <a:spcPct val="120000"/>
              </a:lnSpc>
              <a:spcBef>
                <a:spcPts val="0"/>
              </a:spcBef>
              <a:spcAft>
                <a:spcPts val="0"/>
              </a:spcAft>
              <a:buClr>
                <a:srgbClr val="0055A4"/>
              </a:buClr>
              <a:buSzPct val="100000"/>
              <a:buChar char="•"/>
            </a:pPr>
            <a:r>
              <a:rPr lang="en-US" dirty="0">
                <a:solidFill>
                  <a:srgbClr val="0055A4"/>
                </a:solidFill>
              </a:rPr>
              <a:t>Electrical circuits</a:t>
            </a:r>
            <a:r>
              <a:rPr lang="en-US" b="1" dirty="0">
                <a:solidFill>
                  <a:srgbClr val="FF0000"/>
                </a:solidFill>
              </a:rPr>
              <a:t> </a:t>
            </a:r>
            <a:r>
              <a:rPr lang="en-US" dirty="0"/>
              <a:t>are</a:t>
            </a:r>
            <a:r>
              <a:rPr lang="en-US" b="1" dirty="0"/>
              <a:t> </a:t>
            </a:r>
            <a:r>
              <a:rPr lang="en-US" dirty="0"/>
              <a:t>designed to </a:t>
            </a:r>
            <a:r>
              <a:rPr lang="en-US" i="1" dirty="0"/>
              <a:t>represent logical expressions </a:t>
            </a:r>
            <a:endParaRPr dirty="0"/>
          </a:p>
          <a:p>
            <a:pPr marL="685800" lvl="1" indent="-203834" algn="l" rtl="0">
              <a:lnSpc>
                <a:spcPct val="120000"/>
              </a:lnSpc>
              <a:spcBef>
                <a:spcPts val="605"/>
              </a:spcBef>
              <a:spcAft>
                <a:spcPts val="0"/>
              </a:spcAft>
              <a:buClr>
                <a:srgbClr val="7F7F7F"/>
              </a:buClr>
              <a:buSzPct val="100000"/>
              <a:buChar char="•"/>
            </a:pPr>
            <a:r>
              <a:rPr lang="en-US" dirty="0">
                <a:latin typeface="Arial" panose="020B0604020202020204" pitchFamily="34" charset="0"/>
                <a:cs typeface="Arial" panose="020B0604020202020204" pitchFamily="34" charset="0"/>
              </a:rPr>
              <a:t>Known as </a:t>
            </a:r>
            <a:r>
              <a:rPr lang="en-US" dirty="0">
                <a:solidFill>
                  <a:srgbClr val="0055A4"/>
                </a:solidFill>
                <a:latin typeface="Arial" panose="020B0604020202020204" pitchFamily="34" charset="0"/>
                <a:cs typeface="Arial" panose="020B0604020202020204" pitchFamily="34" charset="0"/>
              </a:rPr>
              <a:t>logic circuits</a:t>
            </a:r>
            <a:r>
              <a:rPr lang="en-US" dirty="0">
                <a:latin typeface="Arial" panose="020B0604020202020204" pitchFamily="34" charset="0"/>
                <a:cs typeface="Arial" panose="020B0604020202020204" pitchFamily="34" charset="0"/>
              </a:rPr>
              <a:t>. </a:t>
            </a:r>
            <a:endParaRPr dirty="0">
              <a:latin typeface="Arial" panose="020B0604020202020204" pitchFamily="34" charset="0"/>
              <a:cs typeface="Arial" panose="020B0604020202020204" pitchFamily="34" charset="0"/>
            </a:endParaRPr>
          </a:p>
          <a:p>
            <a:pPr marL="228600" lvl="0" indent="-80962" algn="l" rtl="0">
              <a:lnSpc>
                <a:spcPct val="120000"/>
              </a:lnSpc>
              <a:spcBef>
                <a:spcPts val="698"/>
              </a:spcBef>
              <a:spcAft>
                <a:spcPts val="0"/>
              </a:spcAft>
              <a:buClr>
                <a:srgbClr val="7F7F7F"/>
              </a:buClr>
              <a:buSzPct val="100000"/>
              <a:buNone/>
            </a:pPr>
            <a:endParaRPr dirty="0"/>
          </a:p>
          <a:p>
            <a:pPr marL="228600" lvl="0" indent="-200025" algn="l" rtl="0">
              <a:lnSpc>
                <a:spcPct val="120000"/>
              </a:lnSpc>
              <a:spcBef>
                <a:spcPts val="698"/>
              </a:spcBef>
              <a:spcAft>
                <a:spcPts val="0"/>
              </a:spcAft>
              <a:buClr>
                <a:srgbClr val="7F7F7F"/>
              </a:buClr>
              <a:buSzPct val="100000"/>
              <a:buChar char="•"/>
            </a:pPr>
            <a:r>
              <a:rPr lang="en-US" dirty="0"/>
              <a:t>Used to make important logical decisions in household appliances, computers, communication devices, traffic signals and microprocessors.</a:t>
            </a:r>
            <a:endParaRPr dirty="0"/>
          </a:p>
          <a:p>
            <a:pPr marL="228600" lvl="0" indent="-80962" algn="l" rtl="0">
              <a:lnSpc>
                <a:spcPct val="120000"/>
              </a:lnSpc>
              <a:spcBef>
                <a:spcPts val="698"/>
              </a:spcBef>
              <a:spcAft>
                <a:spcPts val="0"/>
              </a:spcAft>
              <a:buClr>
                <a:srgbClr val="7F7F7F"/>
              </a:buClr>
              <a:buSzPct val="100000"/>
              <a:buNone/>
            </a:pPr>
            <a:endParaRPr dirty="0"/>
          </a:p>
          <a:p>
            <a:pPr marL="228600" lvl="0" indent="-200025" algn="l" rtl="0">
              <a:lnSpc>
                <a:spcPct val="120000"/>
              </a:lnSpc>
              <a:spcBef>
                <a:spcPts val="698"/>
              </a:spcBef>
              <a:spcAft>
                <a:spcPts val="0"/>
              </a:spcAft>
              <a:buClr>
                <a:srgbClr val="7F7F7F"/>
              </a:buClr>
              <a:buSzPct val="100000"/>
              <a:buChar char="•"/>
            </a:pPr>
            <a:r>
              <a:rPr lang="en-US" dirty="0"/>
              <a:t>Four basic logic operations listed below: </a:t>
            </a:r>
            <a:endParaRPr dirty="0"/>
          </a:p>
          <a:p>
            <a:pPr marL="685800" lvl="1" indent="-203834" algn="l" rtl="0">
              <a:lnSpc>
                <a:spcPct val="120000"/>
              </a:lnSpc>
              <a:spcBef>
                <a:spcPts val="605"/>
              </a:spcBef>
              <a:spcAft>
                <a:spcPts val="0"/>
              </a:spcAft>
              <a:buClr>
                <a:srgbClr val="7F7F7F"/>
              </a:buClr>
              <a:buSzPct val="100000"/>
              <a:buChar char="•"/>
            </a:pPr>
            <a:r>
              <a:rPr lang="en-US" dirty="0">
                <a:latin typeface="Arial" panose="020B0604020202020204" pitchFamily="34" charset="0"/>
                <a:cs typeface="Arial" panose="020B0604020202020204" pitchFamily="34" charset="0"/>
              </a:rPr>
              <a:t>OR operation </a:t>
            </a:r>
            <a:endParaRPr dirty="0">
              <a:latin typeface="Arial" panose="020B0604020202020204" pitchFamily="34" charset="0"/>
              <a:cs typeface="Arial" panose="020B0604020202020204" pitchFamily="34" charset="0"/>
            </a:endParaRPr>
          </a:p>
          <a:p>
            <a:pPr marL="685800" lvl="1" indent="-203834" algn="l" rtl="0">
              <a:lnSpc>
                <a:spcPct val="120000"/>
              </a:lnSpc>
              <a:spcBef>
                <a:spcPts val="605"/>
              </a:spcBef>
              <a:spcAft>
                <a:spcPts val="0"/>
              </a:spcAft>
              <a:buClr>
                <a:srgbClr val="7F7F7F"/>
              </a:buClr>
              <a:buSzPct val="100000"/>
              <a:buChar char="•"/>
            </a:pPr>
            <a:r>
              <a:rPr lang="en-US" dirty="0">
                <a:latin typeface="Arial" panose="020B0604020202020204" pitchFamily="34" charset="0"/>
                <a:cs typeface="Arial" panose="020B0604020202020204" pitchFamily="34" charset="0"/>
              </a:rPr>
              <a:t>AND operation</a:t>
            </a:r>
            <a:endParaRPr dirty="0">
              <a:latin typeface="Arial" panose="020B0604020202020204" pitchFamily="34" charset="0"/>
              <a:cs typeface="Arial" panose="020B0604020202020204" pitchFamily="34" charset="0"/>
            </a:endParaRPr>
          </a:p>
          <a:p>
            <a:pPr marL="685800" lvl="1" indent="-203834" algn="l" rtl="0">
              <a:lnSpc>
                <a:spcPct val="120000"/>
              </a:lnSpc>
              <a:spcBef>
                <a:spcPts val="605"/>
              </a:spcBef>
              <a:spcAft>
                <a:spcPts val="0"/>
              </a:spcAft>
              <a:buClr>
                <a:srgbClr val="7F7F7F"/>
              </a:buClr>
              <a:buSzPct val="100000"/>
              <a:buChar char="•"/>
            </a:pPr>
            <a:r>
              <a:rPr lang="en-US" dirty="0">
                <a:latin typeface="Arial" panose="020B0604020202020204" pitchFamily="34" charset="0"/>
                <a:cs typeface="Arial" panose="020B0604020202020204" pitchFamily="34" charset="0"/>
              </a:rPr>
              <a:t>NOT operation</a:t>
            </a:r>
            <a:endParaRPr dirty="0">
              <a:latin typeface="Arial" panose="020B0604020202020204" pitchFamily="34" charset="0"/>
              <a:cs typeface="Arial" panose="020B0604020202020204" pitchFamily="34" charset="0"/>
            </a:endParaRPr>
          </a:p>
          <a:p>
            <a:pPr marL="685800" lvl="1" indent="-203834" algn="l" rtl="0">
              <a:lnSpc>
                <a:spcPct val="120000"/>
              </a:lnSpc>
              <a:spcBef>
                <a:spcPts val="605"/>
              </a:spcBef>
              <a:spcAft>
                <a:spcPts val="0"/>
              </a:spcAft>
              <a:buSzPct val="100000"/>
              <a:buChar char="•"/>
            </a:pPr>
            <a:r>
              <a:rPr lang="en-US" dirty="0">
                <a:latin typeface="Arial" panose="020B0604020202020204" pitchFamily="34" charset="0"/>
                <a:cs typeface="Arial" panose="020B0604020202020204" pitchFamily="34" charset="0"/>
              </a:rPr>
              <a:t>XOR operation (</a:t>
            </a:r>
            <a:r>
              <a:rPr lang="en-US" dirty="0" err="1">
                <a:latin typeface="Arial" panose="020B0604020202020204" pitchFamily="34" charset="0"/>
                <a:cs typeface="Arial" panose="020B0604020202020204" pitchFamily="34" charset="0"/>
              </a:rPr>
              <a:t>e</a:t>
            </a:r>
            <a:r>
              <a:rPr lang="en-US" b="1" dirty="0" err="1">
                <a:latin typeface="Arial" panose="020B0604020202020204" pitchFamily="34" charset="0"/>
                <a:cs typeface="Arial" panose="020B0604020202020204" pitchFamily="34" charset="0"/>
              </a:rPr>
              <a:t>X</a:t>
            </a:r>
            <a:r>
              <a:rPr lang="en-US" dirty="0" err="1">
                <a:latin typeface="Arial" panose="020B0604020202020204" pitchFamily="34" charset="0"/>
                <a:cs typeface="Arial" panose="020B0604020202020204" pitchFamily="34" charset="0"/>
              </a:rPr>
              <a:t>clusive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O</a:t>
            </a:r>
            <a:r>
              <a:rPr lang="en-US" dirty="0">
                <a:latin typeface="Arial" panose="020B0604020202020204" pitchFamily="34" charset="0"/>
                <a:cs typeface="Arial" panose="020B0604020202020204" pitchFamily="34" charset="0"/>
              </a:rPr>
              <a:t>r)</a:t>
            </a:r>
            <a:endParaRPr dirty="0">
              <a:latin typeface="Arial" panose="020B0604020202020204" pitchFamily="34" charset="0"/>
              <a:cs typeface="Arial" panose="020B0604020202020204" pitchFamily="34" charset="0"/>
            </a:endParaRPr>
          </a:p>
          <a:p>
            <a:pPr marL="228600" lvl="0" indent="-80962" algn="l" rtl="0">
              <a:lnSpc>
                <a:spcPct val="120000"/>
              </a:lnSpc>
              <a:spcBef>
                <a:spcPts val="698"/>
              </a:spcBef>
              <a:spcAft>
                <a:spcPts val="0"/>
              </a:spcAft>
              <a:buClr>
                <a:srgbClr val="7F7F7F"/>
              </a:buClr>
              <a:buSzPct val="100000"/>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12"/>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Quattrocento Sans"/>
              <a:buNone/>
            </a:pPr>
            <a:r>
              <a:rPr lang="en-US" dirty="0"/>
              <a:t>Boolean Operations</a:t>
            </a:r>
            <a:endParaRPr dirty="0"/>
          </a:p>
        </p:txBody>
      </p:sp>
      <p:sp>
        <p:nvSpPr>
          <p:cNvPr id="438" name="Google Shape;438;p12"/>
          <p:cNvSpPr txBox="1">
            <a:spLocks noGrp="1"/>
          </p:cNvSpPr>
          <p:nvPr>
            <p:ph type="body" idx="1"/>
          </p:nvPr>
        </p:nvSpPr>
        <p:spPr>
          <a:xfrm>
            <a:off x="838199" y="1825625"/>
            <a:ext cx="10981889"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0"/>
              </a:spcBef>
              <a:spcAft>
                <a:spcPts val="0"/>
              </a:spcAft>
              <a:buClr>
                <a:srgbClr val="7F7F7F"/>
              </a:buClr>
              <a:buSzPts val="2000"/>
              <a:buChar char="•"/>
            </a:pPr>
            <a:r>
              <a:rPr lang="en-US" sz="2000" dirty="0"/>
              <a:t>Integrated Circuits (microchips)</a:t>
            </a:r>
            <a:r>
              <a:rPr lang="en-US" sz="2000" b="1" dirty="0"/>
              <a:t> </a:t>
            </a:r>
            <a:r>
              <a:rPr lang="en-US" sz="2000" dirty="0"/>
              <a:t>are used to store and manipulate (process) bits.</a:t>
            </a:r>
            <a:endParaRPr dirty="0"/>
          </a:p>
          <a:p>
            <a:pPr marL="228600" lvl="0" indent="-101600" algn="l" rtl="0">
              <a:lnSpc>
                <a:spcPct val="80000"/>
              </a:lnSpc>
              <a:spcBef>
                <a:spcPts val="600"/>
              </a:spcBef>
              <a:spcAft>
                <a:spcPts val="0"/>
              </a:spcAft>
              <a:buClr>
                <a:srgbClr val="7F7F7F"/>
              </a:buClr>
              <a:buSzPts val="2000"/>
              <a:buNone/>
            </a:pPr>
            <a:endParaRPr sz="2000" dirty="0"/>
          </a:p>
          <a:p>
            <a:pPr marL="228600" lvl="0" indent="-228600" algn="l" rtl="0">
              <a:lnSpc>
                <a:spcPct val="80000"/>
              </a:lnSpc>
              <a:spcBef>
                <a:spcPts val="600"/>
              </a:spcBef>
              <a:spcAft>
                <a:spcPts val="0"/>
              </a:spcAft>
              <a:buClr>
                <a:srgbClr val="7F7F7F"/>
              </a:buClr>
              <a:buSzPts val="2000"/>
              <a:buChar char="•"/>
            </a:pPr>
            <a:r>
              <a:rPr lang="en-US" sz="2000" dirty="0"/>
              <a:t>Bits can be manipulated using </a:t>
            </a:r>
            <a:r>
              <a:rPr lang="en-US" sz="2000" dirty="0">
                <a:solidFill>
                  <a:srgbClr val="0055A4"/>
                </a:solidFill>
              </a:rPr>
              <a:t>Boolean Operations.</a:t>
            </a:r>
            <a:endParaRPr sz="2000" dirty="0"/>
          </a:p>
          <a:p>
            <a:pPr marL="228600" lvl="0" indent="-101600" algn="l" rtl="0">
              <a:lnSpc>
                <a:spcPct val="90000"/>
              </a:lnSpc>
              <a:spcBef>
                <a:spcPts val="600"/>
              </a:spcBef>
              <a:spcAft>
                <a:spcPts val="0"/>
              </a:spcAft>
              <a:buClr>
                <a:srgbClr val="7F7F7F"/>
              </a:buClr>
              <a:buSzPts val="2000"/>
              <a:buNone/>
            </a:pPr>
            <a:endParaRPr sz="2000" b="1" dirty="0">
              <a:solidFill>
                <a:srgbClr val="0055A4"/>
              </a:solidFill>
            </a:endParaRPr>
          </a:p>
          <a:p>
            <a:pPr marL="228600" lvl="0" indent="-228600" algn="l" rtl="0">
              <a:lnSpc>
                <a:spcPct val="90000"/>
              </a:lnSpc>
              <a:spcBef>
                <a:spcPts val="600"/>
              </a:spcBef>
              <a:spcAft>
                <a:spcPts val="0"/>
              </a:spcAft>
              <a:buClr>
                <a:srgbClr val="0055A4"/>
              </a:buClr>
              <a:buSzPts val="2000"/>
              <a:buChar char="•"/>
            </a:pPr>
            <a:r>
              <a:rPr lang="en-US" sz="2000" b="1" dirty="0">
                <a:solidFill>
                  <a:srgbClr val="0055A4"/>
                </a:solidFill>
              </a:rPr>
              <a:t>Boolean algebra</a:t>
            </a:r>
            <a:r>
              <a:rPr lang="en-US" sz="2000" dirty="0"/>
              <a:t>: the mathematics of digital logic and Boolean operations.</a:t>
            </a:r>
            <a:endParaRPr dirty="0"/>
          </a:p>
          <a:p>
            <a:pPr marL="685800" lvl="1" indent="-228600" algn="l" rtl="0">
              <a:lnSpc>
                <a:spcPct val="90000"/>
              </a:lnSpc>
              <a:spcBef>
                <a:spcPts val="600"/>
              </a:spcBef>
              <a:spcAft>
                <a:spcPts val="0"/>
              </a:spcAft>
              <a:buClr>
                <a:srgbClr val="7F7F7F"/>
              </a:buClr>
              <a:buSzPts val="2000"/>
              <a:buChar char="•"/>
            </a:pPr>
            <a:r>
              <a:rPr lang="en-US" sz="2000" dirty="0">
                <a:latin typeface="Arial" panose="020B0604020202020204" pitchFamily="34" charset="0"/>
                <a:cs typeface="Arial" panose="020B0604020202020204" pitchFamily="34" charset="0"/>
              </a:rPr>
              <a:t>Name Boolean for mathematician George Boole</a:t>
            </a:r>
            <a:endParaRPr dirty="0">
              <a:latin typeface="Arial" panose="020B0604020202020204" pitchFamily="34" charset="0"/>
              <a:cs typeface="Arial" panose="020B0604020202020204" pitchFamily="34" charset="0"/>
            </a:endParaRPr>
          </a:p>
          <a:p>
            <a:pPr marL="685800" lvl="1" indent="-228600" algn="l" rtl="0">
              <a:lnSpc>
                <a:spcPct val="90000"/>
              </a:lnSpc>
              <a:spcBef>
                <a:spcPts val="600"/>
              </a:spcBef>
              <a:spcAft>
                <a:spcPts val="0"/>
              </a:spcAft>
              <a:buClr>
                <a:srgbClr val="7F7F7F"/>
              </a:buClr>
              <a:buSzPts val="2000"/>
              <a:buChar char="•"/>
            </a:pPr>
            <a:r>
              <a:rPr lang="en-US" sz="2000" dirty="0">
                <a:latin typeface="Arial" panose="020B0604020202020204" pitchFamily="34" charset="0"/>
                <a:cs typeface="Arial" panose="020B0604020202020204" pitchFamily="34" charset="0"/>
              </a:rPr>
              <a:t>Useful in dealing with binary systems where a variable can have a false of 0 or 1 (true or false). </a:t>
            </a:r>
            <a:endParaRPr dirty="0">
              <a:latin typeface="Arial" panose="020B0604020202020204" pitchFamily="34" charset="0"/>
              <a:cs typeface="Arial" panose="020B0604020202020204" pitchFamily="34" charset="0"/>
            </a:endParaRPr>
          </a:p>
          <a:p>
            <a:pPr marL="685800" lvl="1" indent="-228600" algn="l" rtl="0">
              <a:lnSpc>
                <a:spcPct val="90000"/>
              </a:lnSpc>
              <a:spcBef>
                <a:spcPts val="600"/>
              </a:spcBef>
              <a:spcAft>
                <a:spcPts val="0"/>
              </a:spcAft>
              <a:buClr>
                <a:srgbClr val="7F7F7F"/>
              </a:buClr>
              <a:buSzPts val="2000"/>
              <a:buChar char="•"/>
            </a:pPr>
            <a:r>
              <a:rPr lang="en-US" sz="2000" dirty="0">
                <a:latin typeface="Arial" panose="020B0604020202020204" pitchFamily="34" charset="0"/>
                <a:cs typeface="Arial" panose="020B0604020202020204" pitchFamily="34" charset="0"/>
              </a:rPr>
              <a:t>Uses </a:t>
            </a:r>
            <a:r>
              <a:rPr lang="en-US" sz="2000" dirty="0">
                <a:solidFill>
                  <a:srgbClr val="0055A4"/>
                </a:solidFill>
                <a:latin typeface="Arial" panose="020B0604020202020204" pitchFamily="34" charset="0"/>
                <a:cs typeface="Arial" panose="020B0604020202020204" pitchFamily="34" charset="0"/>
              </a:rPr>
              <a:t>Boolean operations </a:t>
            </a:r>
            <a:r>
              <a:rPr lang="en-US" sz="2000" dirty="0">
                <a:latin typeface="Arial" panose="020B0604020202020204" pitchFamily="34" charset="0"/>
                <a:cs typeface="Arial" panose="020B0604020202020204" pitchFamily="34" charset="0"/>
              </a:rPr>
              <a:t>to manipulate one or more Boolean values.</a:t>
            </a:r>
            <a:endParaRPr dirty="0">
              <a:latin typeface="Arial" panose="020B0604020202020204" pitchFamily="34" charset="0"/>
              <a:cs typeface="Arial" panose="020B0604020202020204" pitchFamily="34" charset="0"/>
            </a:endParaRPr>
          </a:p>
          <a:p>
            <a:pPr marL="685800" lvl="1" indent="-228600" algn="l" rtl="0">
              <a:lnSpc>
                <a:spcPct val="90000"/>
              </a:lnSpc>
              <a:spcBef>
                <a:spcPts val="600"/>
              </a:spcBef>
              <a:spcAft>
                <a:spcPts val="0"/>
              </a:spcAft>
              <a:buClr>
                <a:srgbClr val="7F7F7F"/>
              </a:buClr>
              <a:buSzPts val="2000"/>
              <a:buChar char="•"/>
            </a:pPr>
            <a:r>
              <a:rPr lang="en-US" sz="2000" dirty="0">
                <a:latin typeface="Arial" panose="020B0604020202020204" pitchFamily="34" charset="0"/>
                <a:cs typeface="Arial" panose="020B0604020202020204" pitchFamily="34" charset="0"/>
              </a:rPr>
              <a:t>Used in the analysis and synthesis of </a:t>
            </a:r>
            <a:r>
              <a:rPr lang="en-US" sz="2000" b="1" i="1" dirty="0">
                <a:latin typeface="Arial" panose="020B0604020202020204" pitchFamily="34" charset="0"/>
                <a:cs typeface="Arial" panose="020B0604020202020204" pitchFamily="34" charset="0"/>
              </a:rPr>
              <a:t>logical expressions</a:t>
            </a:r>
            <a:r>
              <a:rPr lang="en-US" sz="2000" dirty="0">
                <a:latin typeface="Arial" panose="020B0604020202020204" pitchFamily="34" charset="0"/>
                <a:cs typeface="Arial" panose="020B0604020202020204" pitchFamily="34" charset="0"/>
              </a:rPr>
              <a:t>.</a:t>
            </a:r>
            <a:endParaRPr dirty="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elcomeDoc">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elcomeDoc">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TotalTime>
  <Words>1742</Words>
  <Application>Microsoft Office PowerPoint</Application>
  <PresentationFormat>Widescreen</PresentationFormat>
  <Paragraphs>321</Paragraphs>
  <Slides>41</Slides>
  <Notes>32</Notes>
  <HiddenSlides>0</HiddenSlides>
  <MMClips>0</MMClips>
  <ScaleCrop>false</ScaleCrop>
  <HeadingPairs>
    <vt:vector size="4" baseType="variant">
      <vt:variant>
        <vt:lpstr>Theme</vt:lpstr>
      </vt:variant>
      <vt:variant>
        <vt:i4>3</vt:i4>
      </vt:variant>
      <vt:variant>
        <vt:lpstr>Slide Titles</vt:lpstr>
      </vt:variant>
      <vt:variant>
        <vt:i4>41</vt:i4>
      </vt:variant>
    </vt:vector>
  </HeadingPairs>
  <TitlesOfParts>
    <vt:vector size="44" baseType="lpstr">
      <vt:lpstr>Office Theme</vt:lpstr>
      <vt:lpstr>WelcomeDoc</vt:lpstr>
      <vt:lpstr>WelcomeDoc</vt:lpstr>
      <vt:lpstr> Technical Support (420-1N6-AB) Binary Electronics &amp; Logic Gates</vt:lpstr>
      <vt:lpstr>Boolean Logic &amp; Logic Gates</vt:lpstr>
      <vt:lpstr>Fundamentals of logic circuit</vt:lpstr>
      <vt:lpstr>Logic in Electronics</vt:lpstr>
      <vt:lpstr>The advent of transistors</vt:lpstr>
      <vt:lpstr>Transistors count in computers</vt:lpstr>
      <vt:lpstr>What is really a transistor</vt:lpstr>
      <vt:lpstr>Logic in Electronics</vt:lpstr>
      <vt:lpstr>Boolean Operations</vt:lpstr>
      <vt:lpstr>Logic Gates</vt:lpstr>
      <vt:lpstr>Logic Gate &amp; Truth Tables</vt:lpstr>
      <vt:lpstr>Boolean Operations: AND</vt:lpstr>
      <vt:lpstr>Boolean Operations: AND Gate</vt:lpstr>
      <vt:lpstr>AND Gate</vt:lpstr>
      <vt:lpstr>AND Gate</vt:lpstr>
      <vt:lpstr>Boolean Operations: OR</vt:lpstr>
      <vt:lpstr>Boolean Operations: OR Gate</vt:lpstr>
      <vt:lpstr>Logic Gates are circuits</vt:lpstr>
      <vt:lpstr>OR Gate</vt:lpstr>
      <vt:lpstr>OR Gate</vt:lpstr>
      <vt:lpstr>Boolean Operations: NOT</vt:lpstr>
      <vt:lpstr>NOT Gate</vt:lpstr>
      <vt:lpstr>Boolean Operations: XOR</vt:lpstr>
      <vt:lpstr>Boolean Operations: XOR Gate</vt:lpstr>
      <vt:lpstr>NOT Gate</vt:lpstr>
      <vt:lpstr>XOR Gate </vt:lpstr>
      <vt:lpstr>Logic Gates and Binary Math</vt:lpstr>
      <vt:lpstr>Activity: Digit Addition</vt:lpstr>
      <vt:lpstr>Half Adder Gate: Adding two bits</vt:lpstr>
      <vt:lpstr>Half Adder Gate: Adding two bits</vt:lpstr>
      <vt:lpstr>Half Adder Gate: Adding two bits</vt:lpstr>
      <vt:lpstr>Half Adder Gate: Adding two bits</vt:lpstr>
      <vt:lpstr>Half Adder Gate: Adding two bits</vt:lpstr>
      <vt:lpstr>Full Adder</vt:lpstr>
      <vt:lpstr>Full Adder</vt:lpstr>
      <vt:lpstr>8 bits Full adders</vt:lpstr>
      <vt:lpstr>Marble Adding Machine</vt:lpstr>
      <vt:lpstr>Back to the CPU</vt:lpstr>
      <vt:lpstr>This is a 4-bit CPU</vt:lpstr>
      <vt:lpstr>Why is the this important?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Technical Support (420-1N6-AB) Binary Electronics &amp; Logic Gates</dc:title>
  <dc:creator>Youmna Badawy</dc:creator>
  <cp:lastModifiedBy>Youmna Badawy</cp:lastModifiedBy>
  <cp:revision>39</cp:revision>
  <dcterms:created xsi:type="dcterms:W3CDTF">2023-09-12T19:36:24Z</dcterms:created>
  <dcterms:modified xsi:type="dcterms:W3CDTF">2023-09-15T21:11:42Z</dcterms:modified>
</cp:coreProperties>
</file>